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84" r:id="rId3"/>
    <p:sldMasterId id="2147483696" r:id="rId4"/>
    <p:sldMasterId id="2147483700" r:id="rId5"/>
    <p:sldMasterId id="2147483704" r:id="rId6"/>
  </p:sldMasterIdLst>
  <p:notesMasterIdLst>
    <p:notesMasterId r:id="rId37"/>
  </p:notesMasterIdLst>
  <p:sldIdLst>
    <p:sldId id="259" r:id="rId7"/>
    <p:sldId id="402" r:id="rId8"/>
    <p:sldId id="268" r:id="rId9"/>
    <p:sldId id="258" r:id="rId10"/>
    <p:sldId id="265" r:id="rId11"/>
    <p:sldId id="270" r:id="rId12"/>
    <p:sldId id="266" r:id="rId13"/>
    <p:sldId id="260" r:id="rId14"/>
    <p:sldId id="261" r:id="rId15"/>
    <p:sldId id="290" r:id="rId16"/>
    <p:sldId id="289" r:id="rId17"/>
    <p:sldId id="287" r:id="rId18"/>
    <p:sldId id="403" r:id="rId19"/>
    <p:sldId id="293" r:id="rId20"/>
    <p:sldId id="288" r:id="rId21"/>
    <p:sldId id="262" r:id="rId22"/>
    <p:sldId id="263" r:id="rId23"/>
    <p:sldId id="294" r:id="rId24"/>
    <p:sldId id="395" r:id="rId25"/>
    <p:sldId id="396" r:id="rId26"/>
    <p:sldId id="314" r:id="rId27"/>
    <p:sldId id="398" r:id="rId28"/>
    <p:sldId id="344" r:id="rId29"/>
    <p:sldId id="372" r:id="rId30"/>
    <p:sldId id="399" r:id="rId31"/>
    <p:sldId id="404" r:id="rId32"/>
    <p:sldId id="405" r:id="rId33"/>
    <p:sldId id="400" r:id="rId34"/>
    <p:sldId id="401" r:id="rId35"/>
    <p:sldId id="406" r:id="rId3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a Adelsköld" initials="NA" lastIdx="1" clrIdx="0">
    <p:extLst>
      <p:ext uri="{19B8F6BF-5375-455C-9EA6-DF929625EA0E}">
        <p15:presenceInfo xmlns:p15="http://schemas.microsoft.com/office/powerpoint/2012/main" userId="S-1-5-21-1060284298-1343024091-682003330-208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873058-CE30-4B9F-9074-C667CB6F5A4C}" v="232" dt="2022-11-08T13:40:27.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002" autoAdjust="0"/>
  </p:normalViewPr>
  <p:slideViewPr>
    <p:cSldViewPr snapToGrid="0">
      <p:cViewPr varScale="1">
        <p:scale>
          <a:sx n="57" d="100"/>
          <a:sy n="57" d="100"/>
        </p:scale>
        <p:origin x="1574" y="4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ästanvändare" userId="S::urn:spo:anon#03dbcfc0abc8b7e2aba4235f9f5b7ddfd9a4bab0bd00f184a0c3d65464968c11::" providerId="AD" clId="Web-{623622F5-7DDB-7BD0-07FD-5EF628695411}"/>
    <pc:docChg chg="modSld">
      <pc:chgData name="Gästanvändare" userId="S::urn:spo:anon#03dbcfc0abc8b7e2aba4235f9f5b7ddfd9a4bab0bd00f184a0c3d65464968c11::" providerId="AD" clId="Web-{623622F5-7DDB-7BD0-07FD-5EF628695411}" dt="2022-05-04T08:44:00.719" v="5" actId="1076"/>
      <pc:docMkLst>
        <pc:docMk/>
      </pc:docMkLst>
      <pc:sldChg chg="modSp">
        <pc:chgData name="Gästanvändare" userId="S::urn:spo:anon#03dbcfc0abc8b7e2aba4235f9f5b7ddfd9a4bab0bd00f184a0c3d65464968c11::" providerId="AD" clId="Web-{623622F5-7DDB-7BD0-07FD-5EF628695411}" dt="2022-05-04T08:41:24.028" v="3" actId="20577"/>
        <pc:sldMkLst>
          <pc:docMk/>
          <pc:sldMk cId="3432141293" sldId="264"/>
        </pc:sldMkLst>
        <pc:spChg chg="mod">
          <ac:chgData name="Gästanvändare" userId="S::urn:spo:anon#03dbcfc0abc8b7e2aba4235f9f5b7ddfd9a4bab0bd00f184a0c3d65464968c11::" providerId="AD" clId="Web-{623622F5-7DDB-7BD0-07FD-5EF628695411}" dt="2022-05-04T08:41:24.028" v="3" actId="20577"/>
          <ac:spMkLst>
            <pc:docMk/>
            <pc:sldMk cId="3432141293" sldId="264"/>
            <ac:spMk id="84" creationId="{5D0E3023-A4FC-8B2F-60AC-879B90F03A0E}"/>
          </ac:spMkLst>
        </pc:spChg>
      </pc:sldChg>
      <pc:sldChg chg="modSp">
        <pc:chgData name="Gästanvändare" userId="S::urn:spo:anon#03dbcfc0abc8b7e2aba4235f9f5b7ddfd9a4bab0bd00f184a0c3d65464968c11::" providerId="AD" clId="Web-{623622F5-7DDB-7BD0-07FD-5EF628695411}" dt="2022-05-04T08:44:00.719" v="5" actId="1076"/>
        <pc:sldMkLst>
          <pc:docMk/>
          <pc:sldMk cId="1215879545" sldId="267"/>
        </pc:sldMkLst>
        <pc:spChg chg="mod">
          <ac:chgData name="Gästanvändare" userId="S::urn:spo:anon#03dbcfc0abc8b7e2aba4235f9f5b7ddfd9a4bab0bd00f184a0c3d65464968c11::" providerId="AD" clId="Web-{623622F5-7DDB-7BD0-07FD-5EF628695411}" dt="2022-05-04T08:44:00.719" v="5" actId="1076"/>
          <ac:spMkLst>
            <pc:docMk/>
            <pc:sldMk cId="1215879545" sldId="267"/>
            <ac:spMk id="28" creationId="{58ED8943-23A4-BEF4-A4E7-F1FED5DEFFDB}"/>
          </ac:spMkLst>
        </pc:spChg>
      </pc:sldChg>
    </pc:docChg>
  </pc:docChgLst>
  <pc:docChgLst>
    <pc:chgData name="Elias Azzi" userId="5cd0a805-888f-479d-b1fd-96024b49efd5" providerId="ADAL" clId="{1FD26A71-B3A1-44EA-9AAA-6D8FAF359878}"/>
    <pc:docChg chg="modSld">
      <pc:chgData name="Elias Azzi" userId="5cd0a805-888f-479d-b1fd-96024b49efd5" providerId="ADAL" clId="{1FD26A71-B3A1-44EA-9AAA-6D8FAF359878}" dt="2022-05-05T13:47:00.660" v="0" actId="20577"/>
      <pc:docMkLst>
        <pc:docMk/>
      </pc:docMkLst>
      <pc:sldChg chg="modSp mod">
        <pc:chgData name="Elias Azzi" userId="5cd0a805-888f-479d-b1fd-96024b49efd5" providerId="ADAL" clId="{1FD26A71-B3A1-44EA-9AAA-6D8FAF359878}" dt="2022-05-05T13:47:00.660" v="0" actId="20577"/>
        <pc:sldMkLst>
          <pc:docMk/>
          <pc:sldMk cId="1713511490" sldId="259"/>
        </pc:sldMkLst>
        <pc:spChg chg="mod">
          <ac:chgData name="Elias Azzi" userId="5cd0a805-888f-479d-b1fd-96024b49efd5" providerId="ADAL" clId="{1FD26A71-B3A1-44EA-9AAA-6D8FAF359878}" dt="2022-05-05T13:47:00.660" v="0" actId="20577"/>
          <ac:spMkLst>
            <pc:docMk/>
            <pc:sldMk cId="1713511490" sldId="259"/>
            <ac:spMk id="8" creationId="{6A58DD48-D489-423E-BCE6-8C5A7BB71BD9}"/>
          </ac:spMkLst>
        </pc:spChg>
      </pc:sldChg>
    </pc:docChg>
  </pc:docChgLst>
  <pc:docChgLst>
    <pc:chgData name="Elias Azzi" userId="5cd0a805-888f-479d-b1fd-96024b49efd5" providerId="ADAL" clId="{177F3549-53AA-46A7-AE0B-357AD2268C27}"/>
    <pc:docChg chg="modSld">
      <pc:chgData name="Elias Azzi" userId="5cd0a805-888f-479d-b1fd-96024b49efd5" providerId="ADAL" clId="{177F3549-53AA-46A7-AE0B-357AD2268C27}" dt="2022-05-05T06:16:12.914" v="1"/>
      <pc:docMkLst>
        <pc:docMk/>
      </pc:docMkLst>
      <pc:sldChg chg="delSp modTransition modAnim">
        <pc:chgData name="Elias Azzi" userId="5cd0a805-888f-479d-b1fd-96024b49efd5" providerId="ADAL" clId="{177F3549-53AA-46A7-AE0B-357AD2268C27}" dt="2022-05-05T06:16:12.914" v="1"/>
        <pc:sldMkLst>
          <pc:docMk/>
          <pc:sldMk cId="1713511490" sldId="259"/>
        </pc:sldMkLst>
        <pc:picChg chg="del">
          <ac:chgData name="Elias Azzi" userId="5cd0a805-888f-479d-b1fd-96024b49efd5" providerId="ADAL" clId="{177F3549-53AA-46A7-AE0B-357AD2268C27}" dt="2022-05-05T06:16:12.914" v="1"/>
          <ac:picMkLst>
            <pc:docMk/>
            <pc:sldMk cId="1713511490" sldId="259"/>
            <ac:picMk id="3" creationId="{AEACA89A-78F1-890D-6C9C-D520BB6B5D83}"/>
          </ac:picMkLst>
        </pc:picChg>
      </pc:sldChg>
      <pc:sldChg chg="delSp modTransition modAnim">
        <pc:chgData name="Elias Azzi" userId="5cd0a805-888f-479d-b1fd-96024b49efd5" providerId="ADAL" clId="{177F3549-53AA-46A7-AE0B-357AD2268C27}" dt="2022-05-05T06:16:12.914" v="1"/>
        <pc:sldMkLst>
          <pc:docMk/>
          <pc:sldMk cId="3432141293" sldId="264"/>
        </pc:sldMkLst>
        <pc:picChg chg="del">
          <ac:chgData name="Elias Azzi" userId="5cd0a805-888f-479d-b1fd-96024b49efd5" providerId="ADAL" clId="{177F3549-53AA-46A7-AE0B-357AD2268C27}" dt="2022-05-05T06:16:12.914" v="1"/>
          <ac:picMkLst>
            <pc:docMk/>
            <pc:sldMk cId="3432141293" sldId="264"/>
            <ac:picMk id="85" creationId="{E19D6DBC-FA1F-6A99-FEE6-E9204C6A1991}"/>
          </ac:picMkLst>
        </pc:picChg>
      </pc:sldChg>
      <pc:sldChg chg="delSp modTransition modAnim">
        <pc:chgData name="Elias Azzi" userId="5cd0a805-888f-479d-b1fd-96024b49efd5" providerId="ADAL" clId="{177F3549-53AA-46A7-AE0B-357AD2268C27}" dt="2022-05-05T06:16:12.914" v="1"/>
        <pc:sldMkLst>
          <pc:docMk/>
          <pc:sldMk cId="1215879545" sldId="267"/>
        </pc:sldMkLst>
        <pc:picChg chg="del">
          <ac:chgData name="Elias Azzi" userId="5cd0a805-888f-479d-b1fd-96024b49efd5" providerId="ADAL" clId="{177F3549-53AA-46A7-AE0B-357AD2268C27}" dt="2022-05-05T06:16:12.914" v="1"/>
          <ac:picMkLst>
            <pc:docMk/>
            <pc:sldMk cId="1215879545" sldId="267"/>
            <ac:picMk id="29" creationId="{4DDB88AF-BDCE-4F91-AAEE-E4DC8F9A5A3F}"/>
          </ac:picMkLst>
        </pc:picChg>
      </pc:sldChg>
      <pc:sldChg chg="delSp modTransition modAnim">
        <pc:chgData name="Elias Azzi" userId="5cd0a805-888f-479d-b1fd-96024b49efd5" providerId="ADAL" clId="{177F3549-53AA-46A7-AE0B-357AD2268C27}" dt="2022-05-05T06:16:12.914" v="1"/>
        <pc:sldMkLst>
          <pc:docMk/>
          <pc:sldMk cId="1777428800" sldId="268"/>
        </pc:sldMkLst>
        <pc:picChg chg="del">
          <ac:chgData name="Elias Azzi" userId="5cd0a805-888f-479d-b1fd-96024b49efd5" providerId="ADAL" clId="{177F3549-53AA-46A7-AE0B-357AD2268C27}" dt="2022-05-05T06:16:12.914" v="1"/>
          <ac:picMkLst>
            <pc:docMk/>
            <pc:sldMk cId="1777428800" sldId="268"/>
            <ac:picMk id="204" creationId="{81BBEBF8-8DFE-5FC9-06C4-C68AFE6533F0}"/>
          </ac:picMkLst>
        </pc:picChg>
      </pc:sldChg>
    </pc:docChg>
  </pc:docChgLst>
  <pc:docChgLst>
    <pc:chgData name="Elias Azzi" userId="5cd0a805-888f-479d-b1fd-96024b49efd5" providerId="ADAL" clId="{2121B57D-2A63-4018-80EA-D9D3B41143AB}"/>
    <pc:docChg chg="undo custSel addSld delSld modSld sldOrd">
      <pc:chgData name="Elias Azzi" userId="5cd0a805-888f-479d-b1fd-96024b49efd5" providerId="ADAL" clId="{2121B57D-2A63-4018-80EA-D9D3B41143AB}" dt="2022-05-05T06:15:26.552" v="2633" actId="47"/>
      <pc:docMkLst>
        <pc:docMk/>
      </pc:docMkLst>
      <pc:sldChg chg="del">
        <pc:chgData name="Elias Azzi" userId="5cd0a805-888f-479d-b1fd-96024b49efd5" providerId="ADAL" clId="{2121B57D-2A63-4018-80EA-D9D3B41143AB}" dt="2022-05-04T05:47:00.609" v="0" actId="47"/>
        <pc:sldMkLst>
          <pc:docMk/>
          <pc:sldMk cId="689794499" sldId="257"/>
        </pc:sldMkLst>
      </pc:sldChg>
      <pc:sldChg chg="addSp delSp modSp modTransition modAnim">
        <pc:chgData name="Elias Azzi" userId="5cd0a805-888f-479d-b1fd-96024b49efd5" providerId="ADAL" clId="{2121B57D-2A63-4018-80EA-D9D3B41143AB}" dt="2022-05-04T07:20:05.904" v="2613"/>
        <pc:sldMkLst>
          <pc:docMk/>
          <pc:sldMk cId="1713511490" sldId="259"/>
        </pc:sldMkLst>
        <pc:picChg chg="add del mod">
          <ac:chgData name="Elias Azzi" userId="5cd0a805-888f-479d-b1fd-96024b49efd5" providerId="ADAL" clId="{2121B57D-2A63-4018-80EA-D9D3B41143AB}" dt="2022-05-04T07:15:39.964" v="2612"/>
          <ac:picMkLst>
            <pc:docMk/>
            <pc:sldMk cId="1713511490" sldId="259"/>
            <ac:picMk id="2" creationId="{47D0E5F7-D9FA-1C35-EEEB-FAD9CEB93011}"/>
          </ac:picMkLst>
        </pc:picChg>
        <pc:picChg chg="add mod">
          <ac:chgData name="Elias Azzi" userId="5cd0a805-888f-479d-b1fd-96024b49efd5" providerId="ADAL" clId="{2121B57D-2A63-4018-80EA-D9D3B41143AB}" dt="2022-05-04T07:20:05.904" v="2613"/>
          <ac:picMkLst>
            <pc:docMk/>
            <pc:sldMk cId="1713511490" sldId="259"/>
            <ac:picMk id="3" creationId="{AEACA89A-78F1-890D-6C9C-D520BB6B5D83}"/>
          </ac:picMkLst>
        </pc:picChg>
      </pc:sldChg>
      <pc:sldChg chg="addSp delSp modSp mod modTransition delAnim modAnim">
        <pc:chgData name="Elias Azzi" userId="5cd0a805-888f-479d-b1fd-96024b49efd5" providerId="ADAL" clId="{2121B57D-2A63-4018-80EA-D9D3B41143AB}" dt="2022-05-04T07:20:05.904" v="2613"/>
        <pc:sldMkLst>
          <pc:docMk/>
          <pc:sldMk cId="3432141293" sldId="264"/>
        </pc:sldMkLst>
        <pc:spChg chg="mod">
          <ac:chgData name="Elias Azzi" userId="5cd0a805-888f-479d-b1fd-96024b49efd5" providerId="ADAL" clId="{2121B57D-2A63-4018-80EA-D9D3B41143AB}" dt="2022-05-04T06:40:55.628" v="1344" actId="1076"/>
          <ac:spMkLst>
            <pc:docMk/>
            <pc:sldMk cId="3432141293" sldId="264"/>
            <ac:spMk id="2" creationId="{492393B9-C2A2-468D-9FEF-4B25D4E9819C}"/>
          </ac:spMkLst>
        </pc:spChg>
        <pc:spChg chg="mod">
          <ac:chgData name="Elias Azzi" userId="5cd0a805-888f-479d-b1fd-96024b49efd5" providerId="ADAL" clId="{2121B57D-2A63-4018-80EA-D9D3B41143AB}" dt="2022-05-04T06:40:55.628" v="1344" actId="1076"/>
          <ac:spMkLst>
            <pc:docMk/>
            <pc:sldMk cId="3432141293" sldId="264"/>
            <ac:spMk id="3" creationId="{51553ECE-A5A7-4AE7-B143-EEF6DCFE921D}"/>
          </ac:spMkLst>
        </pc:spChg>
        <pc:spChg chg="del mod">
          <ac:chgData name="Elias Azzi" userId="5cd0a805-888f-479d-b1fd-96024b49efd5" providerId="ADAL" clId="{2121B57D-2A63-4018-80EA-D9D3B41143AB}" dt="2022-05-04T06:18:49.772" v="1051" actId="478"/>
          <ac:spMkLst>
            <pc:docMk/>
            <pc:sldMk cId="3432141293" sldId="264"/>
            <ac:spMk id="4" creationId="{5DD8586C-7651-4714-A07D-56DC5DEBBC00}"/>
          </ac:spMkLst>
        </pc:spChg>
        <pc:spChg chg="del">
          <ac:chgData name="Elias Azzi" userId="5cd0a805-888f-479d-b1fd-96024b49efd5" providerId="ADAL" clId="{2121B57D-2A63-4018-80EA-D9D3B41143AB}" dt="2022-05-04T06:02:56.868" v="531" actId="478"/>
          <ac:spMkLst>
            <pc:docMk/>
            <pc:sldMk cId="3432141293" sldId="264"/>
            <ac:spMk id="5" creationId="{3A88D665-878B-4B97-B443-07CB6C408DFA}"/>
          </ac:spMkLst>
        </pc:spChg>
        <pc:spChg chg="add mod">
          <ac:chgData name="Elias Azzi" userId="5cd0a805-888f-479d-b1fd-96024b49efd5" providerId="ADAL" clId="{2121B57D-2A63-4018-80EA-D9D3B41143AB}" dt="2022-05-04T06:31:49.781" v="1176" actId="1076"/>
          <ac:spMkLst>
            <pc:docMk/>
            <pc:sldMk cId="3432141293" sldId="264"/>
            <ac:spMk id="6" creationId="{2F0DA076-178E-FF9B-543C-4EBCC24CBB46}"/>
          </ac:spMkLst>
        </pc:spChg>
        <pc:spChg chg="add del">
          <ac:chgData name="Elias Azzi" userId="5cd0a805-888f-479d-b1fd-96024b49efd5" providerId="ADAL" clId="{2121B57D-2A63-4018-80EA-D9D3B41143AB}" dt="2022-05-04T06:21:38.135" v="1053" actId="22"/>
          <ac:spMkLst>
            <pc:docMk/>
            <pc:sldMk cId="3432141293" sldId="264"/>
            <ac:spMk id="8" creationId="{49A44807-B995-9D6D-211C-CCCC9ADD5699}"/>
          </ac:spMkLst>
        </pc:spChg>
        <pc:spChg chg="mod">
          <ac:chgData name="Elias Azzi" userId="5cd0a805-888f-479d-b1fd-96024b49efd5" providerId="ADAL" clId="{2121B57D-2A63-4018-80EA-D9D3B41143AB}" dt="2022-05-04T06:41:41.976" v="1352" actId="1076"/>
          <ac:spMkLst>
            <pc:docMk/>
            <pc:sldMk cId="3432141293" sldId="264"/>
            <ac:spMk id="12" creationId="{B9AE051B-7E83-3120-BF2E-6055A6D8AC86}"/>
          </ac:spMkLst>
        </pc:spChg>
        <pc:spChg chg="del mod">
          <ac:chgData name="Elias Azzi" userId="5cd0a805-888f-479d-b1fd-96024b49efd5" providerId="ADAL" clId="{2121B57D-2A63-4018-80EA-D9D3B41143AB}" dt="2022-05-04T06:25:40.627" v="1081" actId="478"/>
          <ac:spMkLst>
            <pc:docMk/>
            <pc:sldMk cId="3432141293" sldId="264"/>
            <ac:spMk id="17" creationId="{A28A87D2-1C1D-65DD-E693-855402DDFD27}"/>
          </ac:spMkLst>
        </pc:spChg>
        <pc:spChg chg="del mod">
          <ac:chgData name="Elias Azzi" userId="5cd0a805-888f-479d-b1fd-96024b49efd5" providerId="ADAL" clId="{2121B57D-2A63-4018-80EA-D9D3B41143AB}" dt="2022-05-04T06:25:37.937" v="1079" actId="478"/>
          <ac:spMkLst>
            <pc:docMk/>
            <pc:sldMk cId="3432141293" sldId="264"/>
            <ac:spMk id="18" creationId="{5E97D6A3-FA22-6F9D-AB32-C8979267E1CA}"/>
          </ac:spMkLst>
        </pc:spChg>
        <pc:spChg chg="del mod">
          <ac:chgData name="Elias Azzi" userId="5cd0a805-888f-479d-b1fd-96024b49efd5" providerId="ADAL" clId="{2121B57D-2A63-4018-80EA-D9D3B41143AB}" dt="2022-05-04T06:25:43.520" v="1083" actId="478"/>
          <ac:spMkLst>
            <pc:docMk/>
            <pc:sldMk cId="3432141293" sldId="264"/>
            <ac:spMk id="19" creationId="{D7BC0594-F22E-EEDE-7BBA-0336D2DFC3BB}"/>
          </ac:spMkLst>
        </pc:spChg>
        <pc:spChg chg="del mod">
          <ac:chgData name="Elias Azzi" userId="5cd0a805-888f-479d-b1fd-96024b49efd5" providerId="ADAL" clId="{2121B57D-2A63-4018-80EA-D9D3B41143AB}" dt="2022-05-04T06:25:39.254" v="1080" actId="478"/>
          <ac:spMkLst>
            <pc:docMk/>
            <pc:sldMk cId="3432141293" sldId="264"/>
            <ac:spMk id="20" creationId="{B87D67DC-8739-D499-F7A3-B8B7C9E7958C}"/>
          </ac:spMkLst>
        </pc:spChg>
        <pc:spChg chg="del mod">
          <ac:chgData name="Elias Azzi" userId="5cd0a805-888f-479d-b1fd-96024b49efd5" providerId="ADAL" clId="{2121B57D-2A63-4018-80EA-D9D3B41143AB}" dt="2022-05-04T06:25:41.845" v="1082" actId="478"/>
          <ac:spMkLst>
            <pc:docMk/>
            <pc:sldMk cId="3432141293" sldId="264"/>
            <ac:spMk id="21" creationId="{3AE55A17-59AF-5400-BA96-556E8A7EC54F}"/>
          </ac:spMkLst>
        </pc:spChg>
        <pc:spChg chg="del mod">
          <ac:chgData name="Elias Azzi" userId="5cd0a805-888f-479d-b1fd-96024b49efd5" providerId="ADAL" clId="{2121B57D-2A63-4018-80EA-D9D3B41143AB}" dt="2022-05-04T06:25:44.790" v="1084" actId="478"/>
          <ac:spMkLst>
            <pc:docMk/>
            <pc:sldMk cId="3432141293" sldId="264"/>
            <ac:spMk id="22" creationId="{6C826A7B-824B-DC27-BCAB-A34E2A90FB57}"/>
          </ac:spMkLst>
        </pc:spChg>
        <pc:spChg chg="mod">
          <ac:chgData name="Elias Azzi" userId="5cd0a805-888f-479d-b1fd-96024b49efd5" providerId="ADAL" clId="{2121B57D-2A63-4018-80EA-D9D3B41143AB}" dt="2022-05-04T06:41:49.457" v="1353" actId="1076"/>
          <ac:spMkLst>
            <pc:docMk/>
            <pc:sldMk cId="3432141293" sldId="264"/>
            <ac:spMk id="30" creationId="{91E73ECD-1706-DDC8-7F40-4B923910F5A9}"/>
          </ac:spMkLst>
        </pc:spChg>
        <pc:spChg chg="mod">
          <ac:chgData name="Elias Azzi" userId="5cd0a805-888f-479d-b1fd-96024b49efd5" providerId="ADAL" clId="{2121B57D-2A63-4018-80EA-D9D3B41143AB}" dt="2022-05-04T06:41:15.749" v="1345" actId="1076"/>
          <ac:spMkLst>
            <pc:docMk/>
            <pc:sldMk cId="3432141293" sldId="264"/>
            <ac:spMk id="38" creationId="{DF8EF491-3D90-A9F1-A65B-76C0FDE47EDB}"/>
          </ac:spMkLst>
        </pc:spChg>
        <pc:spChg chg="add del mod">
          <ac:chgData name="Elias Azzi" userId="5cd0a805-888f-479d-b1fd-96024b49efd5" providerId="ADAL" clId="{2121B57D-2A63-4018-80EA-D9D3B41143AB}" dt="2022-05-04T06:37:52.583" v="1311" actId="21"/>
          <ac:spMkLst>
            <pc:docMk/>
            <pc:sldMk cId="3432141293" sldId="264"/>
            <ac:spMk id="42" creationId="{3A594CF5-DE75-52EB-97DB-F23D45AC263A}"/>
          </ac:spMkLst>
        </pc:spChg>
        <pc:spChg chg="add del mod">
          <ac:chgData name="Elias Azzi" userId="5cd0a805-888f-479d-b1fd-96024b49efd5" providerId="ADAL" clId="{2121B57D-2A63-4018-80EA-D9D3B41143AB}" dt="2022-05-04T06:37:52.583" v="1311" actId="21"/>
          <ac:spMkLst>
            <pc:docMk/>
            <pc:sldMk cId="3432141293" sldId="264"/>
            <ac:spMk id="43" creationId="{8C29C8E4-4FC8-F381-6EFA-D4F2B5228C33}"/>
          </ac:spMkLst>
        </pc:spChg>
        <pc:spChg chg="add del mod">
          <ac:chgData name="Elias Azzi" userId="5cd0a805-888f-479d-b1fd-96024b49efd5" providerId="ADAL" clId="{2121B57D-2A63-4018-80EA-D9D3B41143AB}" dt="2022-05-04T06:36:59.920" v="1304" actId="478"/>
          <ac:spMkLst>
            <pc:docMk/>
            <pc:sldMk cId="3432141293" sldId="264"/>
            <ac:spMk id="44" creationId="{2FE101D5-E278-77A3-AA49-AD3A857F1D41}"/>
          </ac:spMkLst>
        </pc:spChg>
        <pc:spChg chg="add mod">
          <ac:chgData name="Elias Azzi" userId="5cd0a805-888f-479d-b1fd-96024b49efd5" providerId="ADAL" clId="{2121B57D-2A63-4018-80EA-D9D3B41143AB}" dt="2022-05-04T06:41:15.749" v="1345" actId="1076"/>
          <ac:spMkLst>
            <pc:docMk/>
            <pc:sldMk cId="3432141293" sldId="264"/>
            <ac:spMk id="47" creationId="{658B7ACA-0B0D-E69E-B832-C709447A84EA}"/>
          </ac:spMkLst>
        </pc:spChg>
        <pc:spChg chg="add del mod">
          <ac:chgData name="Elias Azzi" userId="5cd0a805-888f-479d-b1fd-96024b49efd5" providerId="ADAL" clId="{2121B57D-2A63-4018-80EA-D9D3B41143AB}" dt="2022-05-04T06:37:52.583" v="1311" actId="21"/>
          <ac:spMkLst>
            <pc:docMk/>
            <pc:sldMk cId="3432141293" sldId="264"/>
            <ac:spMk id="50" creationId="{8D0D24D5-D36C-0795-E536-E8816EF98FEF}"/>
          </ac:spMkLst>
        </pc:spChg>
        <pc:spChg chg="add del mod">
          <ac:chgData name="Elias Azzi" userId="5cd0a805-888f-479d-b1fd-96024b49efd5" providerId="ADAL" clId="{2121B57D-2A63-4018-80EA-D9D3B41143AB}" dt="2022-05-04T06:32:55.638" v="1187" actId="478"/>
          <ac:spMkLst>
            <pc:docMk/>
            <pc:sldMk cId="3432141293" sldId="264"/>
            <ac:spMk id="51" creationId="{1D89CABA-89FA-0A79-5612-EA05749330D8}"/>
          </ac:spMkLst>
        </pc:spChg>
        <pc:spChg chg="add mod">
          <ac:chgData name="Elias Azzi" userId="5cd0a805-888f-479d-b1fd-96024b49efd5" providerId="ADAL" clId="{2121B57D-2A63-4018-80EA-D9D3B41143AB}" dt="2022-05-04T06:41:15.749" v="1345" actId="1076"/>
          <ac:spMkLst>
            <pc:docMk/>
            <pc:sldMk cId="3432141293" sldId="264"/>
            <ac:spMk id="52" creationId="{081185C7-D3AF-4296-494E-E2DA91CA0114}"/>
          </ac:spMkLst>
        </pc:spChg>
        <pc:spChg chg="add mod">
          <ac:chgData name="Elias Azzi" userId="5cd0a805-888f-479d-b1fd-96024b49efd5" providerId="ADAL" clId="{2121B57D-2A63-4018-80EA-D9D3B41143AB}" dt="2022-05-04T06:41:15.749" v="1345" actId="1076"/>
          <ac:spMkLst>
            <pc:docMk/>
            <pc:sldMk cId="3432141293" sldId="264"/>
            <ac:spMk id="53" creationId="{1311113A-9564-314B-2202-FBA2F740527D}"/>
          </ac:spMkLst>
        </pc:spChg>
        <pc:spChg chg="add mod">
          <ac:chgData name="Elias Azzi" userId="5cd0a805-888f-479d-b1fd-96024b49efd5" providerId="ADAL" clId="{2121B57D-2A63-4018-80EA-D9D3B41143AB}" dt="2022-05-04T06:41:15.749" v="1345" actId="1076"/>
          <ac:spMkLst>
            <pc:docMk/>
            <pc:sldMk cId="3432141293" sldId="264"/>
            <ac:spMk id="54" creationId="{154DC0D4-F057-9303-D504-9F9E0247CD71}"/>
          </ac:spMkLst>
        </pc:spChg>
        <pc:spChg chg="add del mod">
          <ac:chgData name="Elias Azzi" userId="5cd0a805-888f-479d-b1fd-96024b49efd5" providerId="ADAL" clId="{2121B57D-2A63-4018-80EA-D9D3B41143AB}" dt="2022-05-04T06:37:52.583" v="1311" actId="21"/>
          <ac:spMkLst>
            <pc:docMk/>
            <pc:sldMk cId="3432141293" sldId="264"/>
            <ac:spMk id="55" creationId="{CAA74684-19EE-80A4-531C-47BF3699D2C1}"/>
          </ac:spMkLst>
        </pc:spChg>
        <pc:spChg chg="add del mod">
          <ac:chgData name="Elias Azzi" userId="5cd0a805-888f-479d-b1fd-96024b49efd5" providerId="ADAL" clId="{2121B57D-2A63-4018-80EA-D9D3B41143AB}" dt="2022-05-04T06:37:52.583" v="1311" actId="21"/>
          <ac:spMkLst>
            <pc:docMk/>
            <pc:sldMk cId="3432141293" sldId="264"/>
            <ac:spMk id="56" creationId="{8C3E714C-E36F-C035-3335-66AD1FC9491D}"/>
          </ac:spMkLst>
        </pc:spChg>
        <pc:spChg chg="add del mod">
          <ac:chgData name="Elias Azzi" userId="5cd0a805-888f-479d-b1fd-96024b49efd5" providerId="ADAL" clId="{2121B57D-2A63-4018-80EA-D9D3B41143AB}" dt="2022-05-04T06:37:58.747" v="1314" actId="478"/>
          <ac:spMkLst>
            <pc:docMk/>
            <pc:sldMk cId="3432141293" sldId="264"/>
            <ac:spMk id="58" creationId="{143E838F-1063-D8A4-5897-B77231366397}"/>
          </ac:spMkLst>
        </pc:spChg>
        <pc:spChg chg="add mod">
          <ac:chgData name="Elias Azzi" userId="5cd0a805-888f-479d-b1fd-96024b49efd5" providerId="ADAL" clId="{2121B57D-2A63-4018-80EA-D9D3B41143AB}" dt="2022-05-04T06:43:26.376" v="1385" actId="1076"/>
          <ac:spMkLst>
            <pc:docMk/>
            <pc:sldMk cId="3432141293" sldId="264"/>
            <ac:spMk id="63" creationId="{15034493-7050-0636-F600-14D12A5CB441}"/>
          </ac:spMkLst>
        </pc:spChg>
        <pc:spChg chg="add mod">
          <ac:chgData name="Elias Azzi" userId="5cd0a805-888f-479d-b1fd-96024b49efd5" providerId="ADAL" clId="{2121B57D-2A63-4018-80EA-D9D3B41143AB}" dt="2022-05-04T06:43:23.423" v="1384" actId="1076"/>
          <ac:spMkLst>
            <pc:docMk/>
            <pc:sldMk cId="3432141293" sldId="264"/>
            <ac:spMk id="64" creationId="{475D85BC-DB61-3EB4-AF5B-DA1559D90460}"/>
          </ac:spMkLst>
        </pc:spChg>
        <pc:spChg chg="add mod">
          <ac:chgData name="Elias Azzi" userId="5cd0a805-888f-479d-b1fd-96024b49efd5" providerId="ADAL" clId="{2121B57D-2A63-4018-80EA-D9D3B41143AB}" dt="2022-05-04T06:43:20.933" v="1383" actId="1076"/>
          <ac:spMkLst>
            <pc:docMk/>
            <pc:sldMk cId="3432141293" sldId="264"/>
            <ac:spMk id="66" creationId="{A4ADC19E-2C46-DE49-B5C7-6588F04CD75E}"/>
          </ac:spMkLst>
        </pc:spChg>
        <pc:spChg chg="add mod">
          <ac:chgData name="Elias Azzi" userId="5cd0a805-888f-479d-b1fd-96024b49efd5" providerId="ADAL" clId="{2121B57D-2A63-4018-80EA-D9D3B41143AB}" dt="2022-05-04T06:41:15.749" v="1345" actId="1076"/>
          <ac:spMkLst>
            <pc:docMk/>
            <pc:sldMk cId="3432141293" sldId="264"/>
            <ac:spMk id="67" creationId="{8ECE867C-FE14-FF38-2CE8-774914CC6F77}"/>
          </ac:spMkLst>
        </pc:spChg>
        <pc:spChg chg="add del mod">
          <ac:chgData name="Elias Azzi" userId="5cd0a805-888f-479d-b1fd-96024b49efd5" providerId="ADAL" clId="{2121B57D-2A63-4018-80EA-D9D3B41143AB}" dt="2022-05-04T06:43:29.593" v="1387" actId="478"/>
          <ac:spMkLst>
            <pc:docMk/>
            <pc:sldMk cId="3432141293" sldId="264"/>
            <ac:spMk id="68" creationId="{8E674CE9-408C-6995-D460-FCC5613A1D90}"/>
          </ac:spMkLst>
        </pc:spChg>
        <pc:spChg chg="add mod">
          <ac:chgData name="Elias Azzi" userId="5cd0a805-888f-479d-b1fd-96024b49efd5" providerId="ADAL" clId="{2121B57D-2A63-4018-80EA-D9D3B41143AB}" dt="2022-05-04T06:40:13.374" v="1334" actId="164"/>
          <ac:spMkLst>
            <pc:docMk/>
            <pc:sldMk cId="3432141293" sldId="264"/>
            <ac:spMk id="72" creationId="{F25FE727-79E9-F941-F91D-C0B853EBCE25}"/>
          </ac:spMkLst>
        </pc:spChg>
        <pc:spChg chg="mod">
          <ac:chgData name="Elias Azzi" userId="5cd0a805-888f-479d-b1fd-96024b49efd5" providerId="ADAL" clId="{2121B57D-2A63-4018-80EA-D9D3B41143AB}" dt="2022-05-04T06:45:46.608" v="1398"/>
          <ac:spMkLst>
            <pc:docMk/>
            <pc:sldMk cId="3432141293" sldId="264"/>
            <ac:spMk id="76" creationId="{213CE427-5E25-F4B6-4C15-C99293A53457}"/>
          </ac:spMkLst>
        </pc:spChg>
        <pc:spChg chg="add del mod">
          <ac:chgData name="Elias Azzi" userId="5cd0a805-888f-479d-b1fd-96024b49efd5" providerId="ADAL" clId="{2121B57D-2A63-4018-80EA-D9D3B41143AB}" dt="2022-05-04T06:49:41.475" v="1737" actId="21"/>
          <ac:spMkLst>
            <pc:docMk/>
            <pc:sldMk cId="3432141293" sldId="264"/>
            <ac:spMk id="78" creationId="{955370E5-3606-4739-5752-6CEF2D2A850A}"/>
          </ac:spMkLst>
        </pc:spChg>
        <pc:spChg chg="add del mod">
          <ac:chgData name="Elias Azzi" userId="5cd0a805-888f-479d-b1fd-96024b49efd5" providerId="ADAL" clId="{2121B57D-2A63-4018-80EA-D9D3B41143AB}" dt="2022-05-04T06:49:41.475" v="1737" actId="21"/>
          <ac:spMkLst>
            <pc:docMk/>
            <pc:sldMk cId="3432141293" sldId="264"/>
            <ac:spMk id="79" creationId="{4FB29015-8114-D53E-4D84-3DE43BDF27CF}"/>
          </ac:spMkLst>
        </pc:spChg>
        <pc:spChg chg="add del mod">
          <ac:chgData name="Elias Azzi" userId="5cd0a805-888f-479d-b1fd-96024b49efd5" providerId="ADAL" clId="{2121B57D-2A63-4018-80EA-D9D3B41143AB}" dt="2022-05-04T06:49:55.430" v="1740" actId="478"/>
          <ac:spMkLst>
            <pc:docMk/>
            <pc:sldMk cId="3432141293" sldId="264"/>
            <ac:spMk id="80" creationId="{B8F70B3C-39A0-33AD-5434-2E1390099424}"/>
          </ac:spMkLst>
        </pc:spChg>
        <pc:spChg chg="add mod">
          <ac:chgData name="Elias Azzi" userId="5cd0a805-888f-479d-b1fd-96024b49efd5" providerId="ADAL" clId="{2121B57D-2A63-4018-80EA-D9D3B41143AB}" dt="2022-05-04T06:50:26.095" v="1744" actId="207"/>
          <ac:spMkLst>
            <pc:docMk/>
            <pc:sldMk cId="3432141293" sldId="264"/>
            <ac:spMk id="82" creationId="{7E239D99-5A96-110A-B2C9-1AC3661C3439}"/>
          </ac:spMkLst>
        </pc:spChg>
        <pc:spChg chg="add mod">
          <ac:chgData name="Elias Azzi" userId="5cd0a805-888f-479d-b1fd-96024b49efd5" providerId="ADAL" clId="{2121B57D-2A63-4018-80EA-D9D3B41143AB}" dt="2022-05-04T06:59:25.352" v="1944" actId="313"/>
          <ac:spMkLst>
            <pc:docMk/>
            <pc:sldMk cId="3432141293" sldId="264"/>
            <ac:spMk id="84" creationId="{5D0E3023-A4FC-8B2F-60AC-879B90F03A0E}"/>
          </ac:spMkLst>
        </pc:spChg>
        <pc:grpChg chg="add mod">
          <ac:chgData name="Elias Azzi" userId="5cd0a805-888f-479d-b1fd-96024b49efd5" providerId="ADAL" clId="{2121B57D-2A63-4018-80EA-D9D3B41143AB}" dt="2022-05-04T06:41:41.976" v="1352" actId="1076"/>
          <ac:grpSpMkLst>
            <pc:docMk/>
            <pc:sldMk cId="3432141293" sldId="264"/>
            <ac:grpSpMk id="10" creationId="{C975132B-81E0-A1C0-26C4-C84C3F785853}"/>
          </ac:grpSpMkLst>
        </pc:grpChg>
        <pc:grpChg chg="add mod">
          <ac:chgData name="Elias Azzi" userId="5cd0a805-888f-479d-b1fd-96024b49efd5" providerId="ADAL" clId="{2121B57D-2A63-4018-80EA-D9D3B41143AB}" dt="2022-05-04T06:41:49.457" v="1353" actId="1076"/>
          <ac:grpSpMkLst>
            <pc:docMk/>
            <pc:sldMk cId="3432141293" sldId="264"/>
            <ac:grpSpMk id="23" creationId="{3E77AF3B-41AE-FC4F-7712-FA1617F228BC}"/>
          </ac:grpSpMkLst>
        </pc:grpChg>
        <pc:grpChg chg="add mod">
          <ac:chgData name="Elias Azzi" userId="5cd0a805-888f-479d-b1fd-96024b49efd5" providerId="ADAL" clId="{2121B57D-2A63-4018-80EA-D9D3B41143AB}" dt="2022-05-04T06:41:49.457" v="1353" actId="1076"/>
          <ac:grpSpMkLst>
            <pc:docMk/>
            <pc:sldMk cId="3432141293" sldId="264"/>
            <ac:grpSpMk id="31" creationId="{912044CD-C38B-05B2-E7A8-267399DF573A}"/>
          </ac:grpSpMkLst>
        </pc:grpChg>
        <pc:grpChg chg="add mod">
          <ac:chgData name="Elias Azzi" userId="5cd0a805-888f-479d-b1fd-96024b49efd5" providerId="ADAL" clId="{2121B57D-2A63-4018-80EA-D9D3B41143AB}" dt="2022-05-04T06:42:01.941" v="1355" actId="1076"/>
          <ac:grpSpMkLst>
            <pc:docMk/>
            <pc:sldMk cId="3432141293" sldId="264"/>
            <ac:grpSpMk id="33" creationId="{98425593-9128-6096-D5C4-BEAA3DA7BE31}"/>
          </ac:grpSpMkLst>
        </pc:grpChg>
        <pc:grpChg chg="add mod">
          <ac:chgData name="Elias Azzi" userId="5cd0a805-888f-479d-b1fd-96024b49efd5" providerId="ADAL" clId="{2121B57D-2A63-4018-80EA-D9D3B41143AB}" dt="2022-05-04T06:41:15.749" v="1345" actId="1076"/>
          <ac:grpSpMkLst>
            <pc:docMk/>
            <pc:sldMk cId="3432141293" sldId="264"/>
            <ac:grpSpMk id="36" creationId="{875528D8-67DF-31CF-6A81-5F239AAF5250}"/>
          </ac:grpSpMkLst>
        </pc:grpChg>
        <pc:grpChg chg="add mod">
          <ac:chgData name="Elias Azzi" userId="5cd0a805-888f-479d-b1fd-96024b49efd5" providerId="ADAL" clId="{2121B57D-2A63-4018-80EA-D9D3B41143AB}" dt="2022-05-04T06:42:47.136" v="1371" actId="1076"/>
          <ac:grpSpMkLst>
            <pc:docMk/>
            <pc:sldMk cId="3432141293" sldId="264"/>
            <ac:grpSpMk id="59" creationId="{67C8917A-639A-1F49-2510-AF807DF53263}"/>
          </ac:grpSpMkLst>
        </pc:grpChg>
        <pc:grpChg chg="add mod">
          <ac:chgData name="Elias Azzi" userId="5cd0a805-888f-479d-b1fd-96024b49efd5" providerId="ADAL" clId="{2121B57D-2A63-4018-80EA-D9D3B41143AB}" dt="2022-05-04T06:43:55.621" v="1389" actId="1076"/>
          <ac:grpSpMkLst>
            <pc:docMk/>
            <pc:sldMk cId="3432141293" sldId="264"/>
            <ac:grpSpMk id="69" creationId="{57C74041-91E7-31AE-A88E-48699DC25234}"/>
          </ac:grpSpMkLst>
        </pc:grpChg>
        <pc:grpChg chg="add del mod">
          <ac:chgData name="Elias Azzi" userId="5cd0a805-888f-479d-b1fd-96024b49efd5" providerId="ADAL" clId="{2121B57D-2A63-4018-80EA-D9D3B41143AB}" dt="2022-05-04T06:45:47.693" v="1399"/>
          <ac:grpSpMkLst>
            <pc:docMk/>
            <pc:sldMk cId="3432141293" sldId="264"/>
            <ac:grpSpMk id="75" creationId="{566DA0EB-8646-A3D8-3A79-B5095EAE6F1C}"/>
          </ac:grpSpMkLst>
        </pc:grpChg>
        <pc:grpChg chg="add mod">
          <ac:chgData name="Elias Azzi" userId="5cd0a805-888f-479d-b1fd-96024b49efd5" providerId="ADAL" clId="{2121B57D-2A63-4018-80EA-D9D3B41143AB}" dt="2022-05-04T06:50:09.629" v="1742" actId="1076"/>
          <ac:grpSpMkLst>
            <pc:docMk/>
            <pc:sldMk cId="3432141293" sldId="264"/>
            <ac:grpSpMk id="81" creationId="{8A603C2D-CE74-19E0-33D2-433473F92DC5}"/>
          </ac:grpSpMkLst>
        </pc:grpChg>
        <pc:picChg chg="add mod ord">
          <ac:chgData name="Elias Azzi" userId="5cd0a805-888f-479d-b1fd-96024b49efd5" providerId="ADAL" clId="{2121B57D-2A63-4018-80EA-D9D3B41143AB}" dt="2022-05-04T06:40:13.374" v="1334" actId="164"/>
          <ac:picMkLst>
            <pc:docMk/>
            <pc:sldMk cId="3432141293" sldId="264"/>
            <ac:picMk id="9" creationId="{165B0C27-415B-7A1F-2DF7-121D0D9E6517}"/>
          </ac:picMkLst>
        </pc:picChg>
        <pc:picChg chg="mod">
          <ac:chgData name="Elias Azzi" userId="5cd0a805-888f-479d-b1fd-96024b49efd5" providerId="ADAL" clId="{2121B57D-2A63-4018-80EA-D9D3B41143AB}" dt="2022-05-04T06:41:41.976" v="1352" actId="1076"/>
          <ac:picMkLst>
            <pc:docMk/>
            <pc:sldMk cId="3432141293" sldId="264"/>
            <ac:picMk id="11" creationId="{14301A5D-6FE6-74B1-E2A0-D8D656FD133C}"/>
          </ac:picMkLst>
        </pc:picChg>
        <pc:picChg chg="mod">
          <ac:chgData name="Elias Azzi" userId="5cd0a805-888f-479d-b1fd-96024b49efd5" providerId="ADAL" clId="{2121B57D-2A63-4018-80EA-D9D3B41143AB}" dt="2022-05-04T06:41:41.976" v="1352" actId="1076"/>
          <ac:picMkLst>
            <pc:docMk/>
            <pc:sldMk cId="3432141293" sldId="264"/>
            <ac:picMk id="13" creationId="{9008A728-8F12-9DC9-E51C-033F0BEB733F}"/>
          </ac:picMkLst>
        </pc:picChg>
        <pc:picChg chg="mod">
          <ac:chgData name="Elias Azzi" userId="5cd0a805-888f-479d-b1fd-96024b49efd5" providerId="ADAL" clId="{2121B57D-2A63-4018-80EA-D9D3B41143AB}" dt="2022-05-04T06:41:41.976" v="1352" actId="1076"/>
          <ac:picMkLst>
            <pc:docMk/>
            <pc:sldMk cId="3432141293" sldId="264"/>
            <ac:picMk id="14" creationId="{F7401B41-3DE5-8E18-B5FD-263F7214FB74}"/>
          </ac:picMkLst>
        </pc:picChg>
        <pc:picChg chg="mod">
          <ac:chgData name="Elias Azzi" userId="5cd0a805-888f-479d-b1fd-96024b49efd5" providerId="ADAL" clId="{2121B57D-2A63-4018-80EA-D9D3B41143AB}" dt="2022-05-04T06:41:41.976" v="1352" actId="1076"/>
          <ac:picMkLst>
            <pc:docMk/>
            <pc:sldMk cId="3432141293" sldId="264"/>
            <ac:picMk id="15" creationId="{F0E88519-F187-0F76-7E4B-08C5662F68BC}"/>
          </ac:picMkLst>
        </pc:picChg>
        <pc:picChg chg="mod">
          <ac:chgData name="Elias Azzi" userId="5cd0a805-888f-479d-b1fd-96024b49efd5" providerId="ADAL" clId="{2121B57D-2A63-4018-80EA-D9D3B41143AB}" dt="2022-05-04T06:41:41.976" v="1352" actId="1076"/>
          <ac:picMkLst>
            <pc:docMk/>
            <pc:sldMk cId="3432141293" sldId="264"/>
            <ac:picMk id="16" creationId="{CEFD8984-A466-358D-AB7C-019ABCD84D7A}"/>
          </ac:picMkLst>
        </pc:picChg>
        <pc:picChg chg="del mod">
          <ac:chgData name="Elias Azzi" userId="5cd0a805-888f-479d-b1fd-96024b49efd5" providerId="ADAL" clId="{2121B57D-2A63-4018-80EA-D9D3B41143AB}" dt="2022-05-04T06:31:27.974" v="1167" actId="478"/>
          <ac:picMkLst>
            <pc:docMk/>
            <pc:sldMk cId="3432141293" sldId="264"/>
            <ac:picMk id="24" creationId="{BAFB9488-8FA9-6E3A-6537-04EFEA0905D1}"/>
          </ac:picMkLst>
        </pc:picChg>
        <pc:picChg chg="del mod">
          <ac:chgData name="Elias Azzi" userId="5cd0a805-888f-479d-b1fd-96024b49efd5" providerId="ADAL" clId="{2121B57D-2A63-4018-80EA-D9D3B41143AB}" dt="2022-05-04T06:27:56.637" v="1119" actId="478"/>
          <ac:picMkLst>
            <pc:docMk/>
            <pc:sldMk cId="3432141293" sldId="264"/>
            <ac:picMk id="25" creationId="{DECE3602-538A-292A-B73B-F016BEFA2538}"/>
          </ac:picMkLst>
        </pc:picChg>
        <pc:picChg chg="del mod">
          <ac:chgData name="Elias Azzi" userId="5cd0a805-888f-479d-b1fd-96024b49efd5" providerId="ADAL" clId="{2121B57D-2A63-4018-80EA-D9D3B41143AB}" dt="2022-05-04T06:28:23.703" v="1127" actId="478"/>
          <ac:picMkLst>
            <pc:docMk/>
            <pc:sldMk cId="3432141293" sldId="264"/>
            <ac:picMk id="26" creationId="{6928F036-D256-0187-2C82-B6B165D9CDF1}"/>
          </ac:picMkLst>
        </pc:picChg>
        <pc:picChg chg="mod">
          <ac:chgData name="Elias Azzi" userId="5cd0a805-888f-479d-b1fd-96024b49efd5" providerId="ADAL" clId="{2121B57D-2A63-4018-80EA-D9D3B41143AB}" dt="2022-05-04T06:41:49.457" v="1353" actId="1076"/>
          <ac:picMkLst>
            <pc:docMk/>
            <pc:sldMk cId="3432141293" sldId="264"/>
            <ac:picMk id="27" creationId="{EEBCB766-AFA5-8AC0-24D7-48A8C591E41B}"/>
          </ac:picMkLst>
        </pc:picChg>
        <pc:picChg chg="mod">
          <ac:chgData name="Elias Azzi" userId="5cd0a805-888f-479d-b1fd-96024b49efd5" providerId="ADAL" clId="{2121B57D-2A63-4018-80EA-D9D3B41143AB}" dt="2022-05-04T06:41:49.457" v="1353" actId="1076"/>
          <ac:picMkLst>
            <pc:docMk/>
            <pc:sldMk cId="3432141293" sldId="264"/>
            <ac:picMk id="28" creationId="{6B672082-3932-B842-771D-C76384CB21D5}"/>
          </ac:picMkLst>
        </pc:picChg>
        <pc:picChg chg="mod">
          <ac:chgData name="Elias Azzi" userId="5cd0a805-888f-479d-b1fd-96024b49efd5" providerId="ADAL" clId="{2121B57D-2A63-4018-80EA-D9D3B41143AB}" dt="2022-05-04T06:41:49.457" v="1353" actId="1076"/>
          <ac:picMkLst>
            <pc:docMk/>
            <pc:sldMk cId="3432141293" sldId="264"/>
            <ac:picMk id="29" creationId="{67158100-0EF6-D107-E718-2E9B34C03BBF}"/>
          </ac:picMkLst>
        </pc:picChg>
        <pc:picChg chg="add mod">
          <ac:chgData name="Elias Azzi" userId="5cd0a805-888f-479d-b1fd-96024b49efd5" providerId="ADAL" clId="{2121B57D-2A63-4018-80EA-D9D3B41143AB}" dt="2022-05-04T06:41:49.457" v="1353" actId="1076"/>
          <ac:picMkLst>
            <pc:docMk/>
            <pc:sldMk cId="3432141293" sldId="264"/>
            <ac:picMk id="32" creationId="{9D037348-C4A0-CFEF-05CB-29D2EFD1064F}"/>
          </ac:picMkLst>
        </pc:picChg>
        <pc:picChg chg="add mod modCrop">
          <ac:chgData name="Elias Azzi" userId="5cd0a805-888f-479d-b1fd-96024b49efd5" providerId="ADAL" clId="{2121B57D-2A63-4018-80EA-D9D3B41143AB}" dt="2022-05-04T06:41:15.749" v="1345" actId="1076"/>
          <ac:picMkLst>
            <pc:docMk/>
            <pc:sldMk cId="3432141293" sldId="264"/>
            <ac:picMk id="34" creationId="{AA515824-721F-16C1-0B5E-DBD074538199}"/>
          </ac:picMkLst>
        </pc:picChg>
        <pc:picChg chg="add del mod">
          <ac:chgData name="Elias Azzi" userId="5cd0a805-888f-479d-b1fd-96024b49efd5" providerId="ADAL" clId="{2121B57D-2A63-4018-80EA-D9D3B41143AB}" dt="2022-05-04T06:32:45.270" v="1184" actId="478"/>
          <ac:picMkLst>
            <pc:docMk/>
            <pc:sldMk cId="3432141293" sldId="264"/>
            <ac:picMk id="35" creationId="{58CA4473-1D8C-617E-9895-9615535C7EE4}"/>
          </ac:picMkLst>
        </pc:picChg>
        <pc:picChg chg="mod">
          <ac:chgData name="Elias Azzi" userId="5cd0a805-888f-479d-b1fd-96024b49efd5" providerId="ADAL" clId="{2121B57D-2A63-4018-80EA-D9D3B41143AB}" dt="2022-05-04T06:41:15.749" v="1345" actId="1076"/>
          <ac:picMkLst>
            <pc:docMk/>
            <pc:sldMk cId="3432141293" sldId="264"/>
            <ac:picMk id="37" creationId="{4D3950F5-3688-3E0E-B453-E995B35D9D12}"/>
          </ac:picMkLst>
        </pc:picChg>
        <pc:picChg chg="add del mod">
          <ac:chgData name="Elias Azzi" userId="5cd0a805-888f-479d-b1fd-96024b49efd5" providerId="ADAL" clId="{2121B57D-2A63-4018-80EA-D9D3B41143AB}" dt="2022-05-04T06:37:52.583" v="1311" actId="21"/>
          <ac:picMkLst>
            <pc:docMk/>
            <pc:sldMk cId="3432141293" sldId="264"/>
            <ac:picMk id="39" creationId="{B5E849E5-AC50-A74E-72A4-8211016B91FB}"/>
          </ac:picMkLst>
        </pc:picChg>
        <pc:picChg chg="add del mod">
          <ac:chgData name="Elias Azzi" userId="5cd0a805-888f-479d-b1fd-96024b49efd5" providerId="ADAL" clId="{2121B57D-2A63-4018-80EA-D9D3B41143AB}" dt="2022-05-04T06:37:52.583" v="1311" actId="21"/>
          <ac:picMkLst>
            <pc:docMk/>
            <pc:sldMk cId="3432141293" sldId="264"/>
            <ac:picMk id="40" creationId="{1D481183-45A9-66A7-F1A6-1B08B1CCF21C}"/>
          </ac:picMkLst>
        </pc:picChg>
        <pc:picChg chg="add del mod">
          <ac:chgData name="Elias Azzi" userId="5cd0a805-888f-479d-b1fd-96024b49efd5" providerId="ADAL" clId="{2121B57D-2A63-4018-80EA-D9D3B41143AB}" dt="2022-05-04T06:37:52.583" v="1311" actId="21"/>
          <ac:picMkLst>
            <pc:docMk/>
            <pc:sldMk cId="3432141293" sldId="264"/>
            <ac:picMk id="41" creationId="{406AACE2-494E-36C9-A08B-5F5A7B295237}"/>
          </ac:picMkLst>
        </pc:picChg>
        <pc:picChg chg="add mod">
          <ac:chgData name="Elias Azzi" userId="5cd0a805-888f-479d-b1fd-96024b49efd5" providerId="ADAL" clId="{2121B57D-2A63-4018-80EA-D9D3B41143AB}" dt="2022-05-04T06:41:15.749" v="1345" actId="1076"/>
          <ac:picMkLst>
            <pc:docMk/>
            <pc:sldMk cId="3432141293" sldId="264"/>
            <ac:picMk id="45" creationId="{1F8B67F8-C256-A62C-364C-226AF1CC1BE7}"/>
          </ac:picMkLst>
        </pc:picChg>
        <pc:picChg chg="add mod">
          <ac:chgData name="Elias Azzi" userId="5cd0a805-888f-479d-b1fd-96024b49efd5" providerId="ADAL" clId="{2121B57D-2A63-4018-80EA-D9D3B41143AB}" dt="2022-05-04T06:41:15.749" v="1345" actId="1076"/>
          <ac:picMkLst>
            <pc:docMk/>
            <pc:sldMk cId="3432141293" sldId="264"/>
            <ac:picMk id="46" creationId="{28358491-966F-EF71-5869-7DE9F726DD73}"/>
          </ac:picMkLst>
        </pc:picChg>
        <pc:picChg chg="add del mod">
          <ac:chgData name="Elias Azzi" userId="5cd0a805-888f-479d-b1fd-96024b49efd5" providerId="ADAL" clId="{2121B57D-2A63-4018-80EA-D9D3B41143AB}" dt="2022-05-04T06:32:43.753" v="1182" actId="478"/>
          <ac:picMkLst>
            <pc:docMk/>
            <pc:sldMk cId="3432141293" sldId="264"/>
            <ac:picMk id="48" creationId="{AC372B76-9826-1D16-3E87-095C544D5581}"/>
          </ac:picMkLst>
        </pc:picChg>
        <pc:picChg chg="add del mod">
          <ac:chgData name="Elias Azzi" userId="5cd0a805-888f-479d-b1fd-96024b49efd5" providerId="ADAL" clId="{2121B57D-2A63-4018-80EA-D9D3B41143AB}" dt="2022-05-04T06:37:52.583" v="1311" actId="21"/>
          <ac:picMkLst>
            <pc:docMk/>
            <pc:sldMk cId="3432141293" sldId="264"/>
            <ac:picMk id="49" creationId="{BA774CCD-53B5-052B-2620-CA74C990BC2D}"/>
          </ac:picMkLst>
        </pc:picChg>
        <pc:picChg chg="add del mod">
          <ac:chgData name="Elias Azzi" userId="5cd0a805-888f-479d-b1fd-96024b49efd5" providerId="ADAL" clId="{2121B57D-2A63-4018-80EA-D9D3B41143AB}" dt="2022-05-04T06:43:00.491" v="1376" actId="478"/>
          <ac:picMkLst>
            <pc:docMk/>
            <pc:sldMk cId="3432141293" sldId="264"/>
            <ac:picMk id="60" creationId="{DE7D63FB-5C69-59F5-9385-1AFFEA6D3EE7}"/>
          </ac:picMkLst>
        </pc:picChg>
        <pc:picChg chg="add mod">
          <ac:chgData name="Elias Azzi" userId="5cd0a805-888f-479d-b1fd-96024b49efd5" providerId="ADAL" clId="{2121B57D-2A63-4018-80EA-D9D3B41143AB}" dt="2022-05-04T06:42:43.856" v="1370" actId="1076"/>
          <ac:picMkLst>
            <pc:docMk/>
            <pc:sldMk cId="3432141293" sldId="264"/>
            <ac:picMk id="61" creationId="{B006F8B5-4942-9186-C414-3443C1AE7C50}"/>
          </ac:picMkLst>
        </pc:picChg>
        <pc:picChg chg="add mod">
          <ac:chgData name="Elias Azzi" userId="5cd0a805-888f-479d-b1fd-96024b49efd5" providerId="ADAL" clId="{2121B57D-2A63-4018-80EA-D9D3B41143AB}" dt="2022-05-04T06:42:50.490" v="1372" actId="1076"/>
          <ac:picMkLst>
            <pc:docMk/>
            <pc:sldMk cId="3432141293" sldId="264"/>
            <ac:picMk id="62" creationId="{A01463B6-327B-00AD-AB8C-FCAB3F5252AB}"/>
          </ac:picMkLst>
        </pc:picChg>
        <pc:picChg chg="add mod modCrop">
          <ac:chgData name="Elias Azzi" userId="5cd0a805-888f-479d-b1fd-96024b49efd5" providerId="ADAL" clId="{2121B57D-2A63-4018-80EA-D9D3B41143AB}" dt="2022-05-04T06:42:52.558" v="1373" actId="1076"/>
          <ac:picMkLst>
            <pc:docMk/>
            <pc:sldMk cId="3432141293" sldId="264"/>
            <ac:picMk id="65" creationId="{BA1C3F7E-C8B1-C3A8-9673-E0B1EFE03246}"/>
          </ac:picMkLst>
        </pc:picChg>
        <pc:picChg chg="add mod">
          <ac:chgData name="Elias Azzi" userId="5cd0a805-888f-479d-b1fd-96024b49efd5" providerId="ADAL" clId="{2121B57D-2A63-4018-80EA-D9D3B41143AB}" dt="2022-05-04T06:41:52.614" v="1354" actId="1076"/>
          <ac:picMkLst>
            <pc:docMk/>
            <pc:sldMk cId="3432141293" sldId="264"/>
            <ac:picMk id="70" creationId="{36921DA2-7461-5947-02FE-FC9902F5596A}"/>
          </ac:picMkLst>
        </pc:picChg>
        <pc:picChg chg="add mod">
          <ac:chgData name="Elias Azzi" userId="5cd0a805-888f-479d-b1fd-96024b49efd5" providerId="ADAL" clId="{2121B57D-2A63-4018-80EA-D9D3B41143AB}" dt="2022-05-04T06:41:52.614" v="1354" actId="1076"/>
          <ac:picMkLst>
            <pc:docMk/>
            <pc:sldMk cId="3432141293" sldId="264"/>
            <ac:picMk id="71" creationId="{50FCF18B-E899-174D-C131-40F9447161F0}"/>
          </ac:picMkLst>
        </pc:picChg>
        <pc:picChg chg="add del mod ord">
          <ac:chgData name="Elias Azzi" userId="5cd0a805-888f-479d-b1fd-96024b49efd5" providerId="ADAL" clId="{2121B57D-2A63-4018-80EA-D9D3B41143AB}" dt="2022-05-04T06:49:41.475" v="1737" actId="21"/>
          <ac:picMkLst>
            <pc:docMk/>
            <pc:sldMk cId="3432141293" sldId="264"/>
            <ac:picMk id="74" creationId="{6F3F9F83-B93F-E431-5BBB-28A05CBA0FA3}"/>
          </ac:picMkLst>
        </pc:picChg>
        <pc:picChg chg="mod">
          <ac:chgData name="Elias Azzi" userId="5cd0a805-888f-479d-b1fd-96024b49efd5" providerId="ADAL" clId="{2121B57D-2A63-4018-80EA-D9D3B41143AB}" dt="2022-05-04T06:45:46.608" v="1398"/>
          <ac:picMkLst>
            <pc:docMk/>
            <pc:sldMk cId="3432141293" sldId="264"/>
            <ac:picMk id="77" creationId="{309015B6-24C0-0296-6BFA-C8E0A2B360EE}"/>
          </ac:picMkLst>
        </pc:picChg>
        <pc:picChg chg="add mod">
          <ac:chgData name="Elias Azzi" userId="5cd0a805-888f-479d-b1fd-96024b49efd5" providerId="ADAL" clId="{2121B57D-2A63-4018-80EA-D9D3B41143AB}" dt="2022-05-04T06:49:45.582" v="1739" actId="164"/>
          <ac:picMkLst>
            <pc:docMk/>
            <pc:sldMk cId="3432141293" sldId="264"/>
            <ac:picMk id="83" creationId="{A0810D00-19B9-129E-87DD-9DC5E65266D1}"/>
          </ac:picMkLst>
        </pc:picChg>
        <pc:picChg chg="add mod">
          <ac:chgData name="Elias Azzi" userId="5cd0a805-888f-479d-b1fd-96024b49efd5" providerId="ADAL" clId="{2121B57D-2A63-4018-80EA-D9D3B41143AB}" dt="2022-05-04T07:20:05.904" v="2613"/>
          <ac:picMkLst>
            <pc:docMk/>
            <pc:sldMk cId="3432141293" sldId="264"/>
            <ac:picMk id="85" creationId="{E19D6DBC-FA1F-6A99-FEE6-E9204C6A1991}"/>
          </ac:picMkLst>
        </pc:picChg>
        <pc:picChg chg="add mod">
          <ac:chgData name="Elias Azzi" userId="5cd0a805-888f-479d-b1fd-96024b49efd5" providerId="ADAL" clId="{2121B57D-2A63-4018-80EA-D9D3B41143AB}" dt="2022-05-04T06:41:49.457" v="1353" actId="1076"/>
          <ac:picMkLst>
            <pc:docMk/>
            <pc:sldMk cId="3432141293" sldId="264"/>
            <ac:picMk id="1026" creationId="{9DAAD48F-A893-CD4E-64BC-18DDC3996166}"/>
          </ac:picMkLst>
        </pc:picChg>
      </pc:sldChg>
      <pc:sldChg chg="del">
        <pc:chgData name="Elias Azzi" userId="5cd0a805-888f-479d-b1fd-96024b49efd5" providerId="ADAL" clId="{2121B57D-2A63-4018-80EA-D9D3B41143AB}" dt="2022-05-04T07:07:32.534" v="2609" actId="47"/>
        <pc:sldMkLst>
          <pc:docMk/>
          <pc:sldMk cId="270961724" sldId="265"/>
        </pc:sldMkLst>
      </pc:sldChg>
      <pc:sldChg chg="del">
        <pc:chgData name="Elias Azzi" userId="5cd0a805-888f-479d-b1fd-96024b49efd5" providerId="ADAL" clId="{2121B57D-2A63-4018-80EA-D9D3B41143AB}" dt="2022-05-04T07:07:33.468" v="2610" actId="47"/>
        <pc:sldMkLst>
          <pc:docMk/>
          <pc:sldMk cId="1602560061" sldId="266"/>
        </pc:sldMkLst>
      </pc:sldChg>
      <pc:sldChg chg="addSp delSp modSp add mod modTransition modAnim">
        <pc:chgData name="Elias Azzi" userId="5cd0a805-888f-479d-b1fd-96024b49efd5" providerId="ADAL" clId="{2121B57D-2A63-4018-80EA-D9D3B41143AB}" dt="2022-05-05T06:13:00.422" v="2632"/>
        <pc:sldMkLst>
          <pc:docMk/>
          <pc:sldMk cId="1215879545" sldId="267"/>
        </pc:sldMkLst>
        <pc:spChg chg="add del">
          <ac:chgData name="Elias Azzi" userId="5cd0a805-888f-479d-b1fd-96024b49efd5" providerId="ADAL" clId="{2121B57D-2A63-4018-80EA-D9D3B41143AB}" dt="2022-05-04T06:54:46.598" v="1769"/>
          <ac:spMkLst>
            <pc:docMk/>
            <pc:sldMk cId="1215879545" sldId="267"/>
            <ac:spMk id="3" creationId="{51553ECE-A5A7-4AE7-B143-EEF6DCFE921D}"/>
          </ac:spMkLst>
        </pc:spChg>
        <pc:spChg chg="add del mod">
          <ac:chgData name="Elias Azzi" userId="5cd0a805-888f-479d-b1fd-96024b49efd5" providerId="ADAL" clId="{2121B57D-2A63-4018-80EA-D9D3B41143AB}" dt="2022-05-04T06:54:39.378" v="1766" actId="478"/>
          <ac:spMkLst>
            <pc:docMk/>
            <pc:sldMk cId="1215879545" sldId="267"/>
            <ac:spMk id="4" creationId="{5DD8586C-7651-4714-A07D-56DC5DEBBC00}"/>
          </ac:spMkLst>
        </pc:spChg>
        <pc:spChg chg="del">
          <ac:chgData name="Elias Azzi" userId="5cd0a805-888f-479d-b1fd-96024b49efd5" providerId="ADAL" clId="{2121B57D-2A63-4018-80EA-D9D3B41143AB}" dt="2022-05-04T05:58:17.418" v="367" actId="478"/>
          <ac:spMkLst>
            <pc:docMk/>
            <pc:sldMk cId="1215879545" sldId="267"/>
            <ac:spMk id="5" creationId="{3A88D665-878B-4B97-B443-07CB6C408DFA}"/>
          </ac:spMkLst>
        </pc:spChg>
        <pc:spChg chg="add del mod">
          <ac:chgData name="Elias Azzi" userId="5cd0a805-888f-479d-b1fd-96024b49efd5" providerId="ADAL" clId="{2121B57D-2A63-4018-80EA-D9D3B41143AB}" dt="2022-05-04T06:56:23.042" v="1799" actId="478"/>
          <ac:spMkLst>
            <pc:docMk/>
            <pc:sldMk cId="1215879545" sldId="267"/>
            <ac:spMk id="6" creationId="{64B838E2-949E-C8BF-0229-C67CEF474BF6}"/>
          </ac:spMkLst>
        </pc:spChg>
        <pc:spChg chg="add mod">
          <ac:chgData name="Elias Azzi" userId="5cd0a805-888f-479d-b1fd-96024b49efd5" providerId="ADAL" clId="{2121B57D-2A63-4018-80EA-D9D3B41143AB}" dt="2022-05-04T06:54:07.657" v="1754"/>
          <ac:spMkLst>
            <pc:docMk/>
            <pc:sldMk cId="1215879545" sldId="267"/>
            <ac:spMk id="7" creationId="{8191E527-84C2-C57E-325E-3656E82592AF}"/>
          </ac:spMkLst>
        </pc:spChg>
        <pc:spChg chg="add del mod">
          <ac:chgData name="Elias Azzi" userId="5cd0a805-888f-479d-b1fd-96024b49efd5" providerId="ADAL" clId="{2121B57D-2A63-4018-80EA-D9D3B41143AB}" dt="2022-05-04T06:55:20.071" v="1780"/>
          <ac:spMkLst>
            <pc:docMk/>
            <pc:sldMk cId="1215879545" sldId="267"/>
            <ac:spMk id="19" creationId="{DA0BD479-E3CA-9008-5BBD-2140403E69FD}"/>
          </ac:spMkLst>
        </pc:spChg>
        <pc:spChg chg="add mod">
          <ac:chgData name="Elias Azzi" userId="5cd0a805-888f-479d-b1fd-96024b49efd5" providerId="ADAL" clId="{2121B57D-2A63-4018-80EA-D9D3B41143AB}" dt="2022-05-04T06:56:32.996" v="1803" actId="478"/>
          <ac:spMkLst>
            <pc:docMk/>
            <pc:sldMk cId="1215879545" sldId="267"/>
            <ac:spMk id="27" creationId="{10BF5843-D9D2-F90F-7456-094CEC131BF9}"/>
          </ac:spMkLst>
        </pc:spChg>
        <pc:spChg chg="add mod">
          <ac:chgData name="Elias Azzi" userId="5cd0a805-888f-479d-b1fd-96024b49efd5" providerId="ADAL" clId="{2121B57D-2A63-4018-80EA-D9D3B41143AB}" dt="2022-05-05T06:12:49.178" v="2631" actId="313"/>
          <ac:spMkLst>
            <pc:docMk/>
            <pc:sldMk cId="1215879545" sldId="267"/>
            <ac:spMk id="28" creationId="{58ED8943-23A4-BEF4-A4E7-F1FED5DEFFDB}"/>
          </ac:spMkLst>
        </pc:spChg>
        <pc:picChg chg="add del mod">
          <ac:chgData name="Elias Azzi" userId="5cd0a805-888f-479d-b1fd-96024b49efd5" providerId="ADAL" clId="{2121B57D-2A63-4018-80EA-D9D3B41143AB}" dt="2022-05-04T06:54:34.502" v="1762"/>
          <ac:picMkLst>
            <pc:docMk/>
            <pc:sldMk cId="1215879545" sldId="267"/>
            <ac:picMk id="9" creationId="{932878DE-D631-8917-D2E1-0BA321AAD047}"/>
          </ac:picMkLst>
        </pc:picChg>
        <pc:picChg chg="add del mod">
          <ac:chgData name="Elias Azzi" userId="5cd0a805-888f-479d-b1fd-96024b49efd5" providerId="ADAL" clId="{2121B57D-2A63-4018-80EA-D9D3B41143AB}" dt="2022-05-04T06:54:36.922" v="1764"/>
          <ac:picMkLst>
            <pc:docMk/>
            <pc:sldMk cId="1215879545" sldId="267"/>
            <ac:picMk id="11" creationId="{59347107-41F7-25EB-69D9-079B85215FC6}"/>
          </ac:picMkLst>
        </pc:picChg>
        <pc:picChg chg="add del mod">
          <ac:chgData name="Elias Azzi" userId="5cd0a805-888f-479d-b1fd-96024b49efd5" providerId="ADAL" clId="{2121B57D-2A63-4018-80EA-D9D3B41143AB}" dt="2022-05-04T06:54:44.335" v="1768"/>
          <ac:picMkLst>
            <pc:docMk/>
            <pc:sldMk cId="1215879545" sldId="267"/>
            <ac:picMk id="13" creationId="{2F298D11-59E4-516F-E8A8-03A1FF9D5EB3}"/>
          </ac:picMkLst>
        </pc:picChg>
        <pc:picChg chg="add del mod">
          <ac:chgData name="Elias Azzi" userId="5cd0a805-888f-479d-b1fd-96024b49efd5" providerId="ADAL" clId="{2121B57D-2A63-4018-80EA-D9D3B41143AB}" dt="2022-05-04T06:54:52.020" v="1775" actId="478"/>
          <ac:picMkLst>
            <pc:docMk/>
            <pc:sldMk cId="1215879545" sldId="267"/>
            <ac:picMk id="15" creationId="{9FAABA2F-2F62-31C5-1E75-6716AED39C03}"/>
          </ac:picMkLst>
        </pc:picChg>
        <pc:picChg chg="add mod">
          <ac:chgData name="Elias Azzi" userId="5cd0a805-888f-479d-b1fd-96024b49efd5" providerId="ADAL" clId="{2121B57D-2A63-4018-80EA-D9D3B41143AB}" dt="2022-05-04T07:07:21.611" v="2607" actId="1076"/>
          <ac:picMkLst>
            <pc:docMk/>
            <pc:sldMk cId="1215879545" sldId="267"/>
            <ac:picMk id="17" creationId="{31A3E17F-D10B-563B-60A5-D6C996CC1092}"/>
          </ac:picMkLst>
        </pc:picChg>
        <pc:picChg chg="add del mod">
          <ac:chgData name="Elias Azzi" userId="5cd0a805-888f-479d-b1fd-96024b49efd5" providerId="ADAL" clId="{2121B57D-2A63-4018-80EA-D9D3B41143AB}" dt="2022-05-04T06:55:18.954" v="1779"/>
          <ac:picMkLst>
            <pc:docMk/>
            <pc:sldMk cId="1215879545" sldId="267"/>
            <ac:picMk id="21" creationId="{37604568-4329-EA79-A9AF-DF913B751172}"/>
          </ac:picMkLst>
        </pc:picChg>
        <pc:picChg chg="add del mod">
          <ac:chgData name="Elias Azzi" userId="5cd0a805-888f-479d-b1fd-96024b49efd5" providerId="ADAL" clId="{2121B57D-2A63-4018-80EA-D9D3B41143AB}" dt="2022-05-04T06:56:32.996" v="1803" actId="478"/>
          <ac:picMkLst>
            <pc:docMk/>
            <pc:sldMk cId="1215879545" sldId="267"/>
            <ac:picMk id="23" creationId="{5893DE1B-52E5-664B-9C4F-AC2B35EB802C}"/>
          </ac:picMkLst>
        </pc:picChg>
        <pc:picChg chg="add mod modCrop">
          <ac:chgData name="Elias Azzi" userId="5cd0a805-888f-479d-b1fd-96024b49efd5" providerId="ADAL" clId="{2121B57D-2A63-4018-80EA-D9D3B41143AB}" dt="2022-05-04T07:07:24.590" v="2608" actId="1076"/>
          <ac:picMkLst>
            <pc:docMk/>
            <pc:sldMk cId="1215879545" sldId="267"/>
            <ac:picMk id="25" creationId="{8BFC7D0A-1BBA-B5E3-881B-D4810C7D6C6B}"/>
          </ac:picMkLst>
        </pc:picChg>
        <pc:picChg chg="add mod">
          <ac:chgData name="Elias Azzi" userId="5cd0a805-888f-479d-b1fd-96024b49efd5" providerId="ADAL" clId="{2121B57D-2A63-4018-80EA-D9D3B41143AB}" dt="2022-05-04T07:20:05.904" v="2613"/>
          <ac:picMkLst>
            <pc:docMk/>
            <pc:sldMk cId="1215879545" sldId="267"/>
            <ac:picMk id="29" creationId="{4DDB88AF-BDCE-4F91-AAEE-E4DC8F9A5A3F}"/>
          </ac:picMkLst>
        </pc:picChg>
      </pc:sldChg>
      <pc:sldChg chg="addSp delSp modSp add mod ord modTransition delAnim modAnim modNotesTx">
        <pc:chgData name="Elias Azzi" userId="5cd0a805-888f-479d-b1fd-96024b49efd5" providerId="ADAL" clId="{2121B57D-2A63-4018-80EA-D9D3B41143AB}" dt="2022-05-05T06:10:08.846" v="2614" actId="6549"/>
        <pc:sldMkLst>
          <pc:docMk/>
          <pc:sldMk cId="1777428800" sldId="268"/>
        </pc:sldMkLst>
        <pc:spChg chg="mod">
          <ac:chgData name="Elias Azzi" userId="5cd0a805-888f-479d-b1fd-96024b49efd5" providerId="ADAL" clId="{2121B57D-2A63-4018-80EA-D9D3B41143AB}" dt="2022-05-04T06:05:24.528" v="566" actId="1076"/>
          <ac:spMkLst>
            <pc:docMk/>
            <pc:sldMk cId="1777428800" sldId="268"/>
            <ac:spMk id="4" creationId="{5DD8586C-7651-4714-A07D-56DC5DEBBC00}"/>
          </ac:spMkLst>
        </pc:spChg>
        <pc:spChg chg="del">
          <ac:chgData name="Elias Azzi" userId="5cd0a805-888f-479d-b1fd-96024b49efd5" providerId="ADAL" clId="{2121B57D-2A63-4018-80EA-D9D3B41143AB}" dt="2022-05-04T06:00:58.390" v="422" actId="478"/>
          <ac:spMkLst>
            <pc:docMk/>
            <pc:sldMk cId="1777428800" sldId="268"/>
            <ac:spMk id="5" creationId="{3A88D665-878B-4B97-B443-07CB6C408DFA}"/>
          </ac:spMkLst>
        </pc:spChg>
        <pc:spChg chg="add mod">
          <ac:chgData name="Elias Azzi" userId="5cd0a805-888f-479d-b1fd-96024b49efd5" providerId="ADAL" clId="{2121B57D-2A63-4018-80EA-D9D3B41143AB}" dt="2022-05-04T06:07:16.492" v="591" actId="1076"/>
          <ac:spMkLst>
            <pc:docMk/>
            <pc:sldMk cId="1777428800" sldId="268"/>
            <ac:spMk id="6" creationId="{CF83862F-E7D3-A8D4-64F2-7BA804B979C3}"/>
          </ac:spMkLst>
        </pc:spChg>
        <pc:spChg chg="add del mod">
          <ac:chgData name="Elias Azzi" userId="5cd0a805-888f-479d-b1fd-96024b49efd5" providerId="ADAL" clId="{2121B57D-2A63-4018-80EA-D9D3B41143AB}" dt="2022-05-04T06:04:25.704" v="533"/>
          <ac:spMkLst>
            <pc:docMk/>
            <pc:sldMk cId="1777428800" sldId="268"/>
            <ac:spMk id="7" creationId="{516AFB39-A51C-76DD-6541-5FDA453331E4}"/>
          </ac:spMkLst>
        </pc:spChg>
        <pc:spChg chg="add del mod">
          <ac:chgData name="Elias Azzi" userId="5cd0a805-888f-479d-b1fd-96024b49efd5" providerId="ADAL" clId="{2121B57D-2A63-4018-80EA-D9D3B41143AB}" dt="2022-05-04T06:04:25.704" v="533"/>
          <ac:spMkLst>
            <pc:docMk/>
            <pc:sldMk cId="1777428800" sldId="268"/>
            <ac:spMk id="8" creationId="{336D7254-BA4C-4BFA-63E2-68D905226486}"/>
          </ac:spMkLst>
        </pc:spChg>
        <pc:spChg chg="add del mod">
          <ac:chgData name="Elias Azzi" userId="5cd0a805-888f-479d-b1fd-96024b49efd5" providerId="ADAL" clId="{2121B57D-2A63-4018-80EA-D9D3B41143AB}" dt="2022-05-04T06:04:25.704" v="533"/>
          <ac:spMkLst>
            <pc:docMk/>
            <pc:sldMk cId="1777428800" sldId="268"/>
            <ac:spMk id="9" creationId="{8579E619-CB85-B05D-2686-8D0638C9599B}"/>
          </ac:spMkLst>
        </pc:spChg>
        <pc:spChg chg="add del mod">
          <ac:chgData name="Elias Azzi" userId="5cd0a805-888f-479d-b1fd-96024b49efd5" providerId="ADAL" clId="{2121B57D-2A63-4018-80EA-D9D3B41143AB}" dt="2022-05-04T06:04:25.704" v="533"/>
          <ac:spMkLst>
            <pc:docMk/>
            <pc:sldMk cId="1777428800" sldId="268"/>
            <ac:spMk id="10" creationId="{12D7C9D6-BF21-85C6-6193-8E47D581C97A}"/>
          </ac:spMkLst>
        </pc:spChg>
        <pc:spChg chg="mod">
          <ac:chgData name="Elias Azzi" userId="5cd0a805-888f-479d-b1fd-96024b49efd5" providerId="ADAL" clId="{2121B57D-2A63-4018-80EA-D9D3B41143AB}" dt="2022-05-04T06:04:24.440" v="532"/>
          <ac:spMkLst>
            <pc:docMk/>
            <pc:sldMk cId="1777428800" sldId="268"/>
            <ac:spMk id="14" creationId="{576E0A6D-8E83-463A-6562-FA8415279079}"/>
          </ac:spMkLst>
        </pc:spChg>
        <pc:spChg chg="mod">
          <ac:chgData name="Elias Azzi" userId="5cd0a805-888f-479d-b1fd-96024b49efd5" providerId="ADAL" clId="{2121B57D-2A63-4018-80EA-D9D3B41143AB}" dt="2022-05-04T06:04:24.440" v="532"/>
          <ac:spMkLst>
            <pc:docMk/>
            <pc:sldMk cId="1777428800" sldId="268"/>
            <ac:spMk id="15" creationId="{B69C774A-F62C-0837-8671-BC142E0B837A}"/>
          </ac:spMkLst>
        </pc:spChg>
        <pc:spChg chg="mod">
          <ac:chgData name="Elias Azzi" userId="5cd0a805-888f-479d-b1fd-96024b49efd5" providerId="ADAL" clId="{2121B57D-2A63-4018-80EA-D9D3B41143AB}" dt="2022-05-04T06:04:24.440" v="532"/>
          <ac:spMkLst>
            <pc:docMk/>
            <pc:sldMk cId="1777428800" sldId="268"/>
            <ac:spMk id="16" creationId="{C7C36941-EA67-04D6-7628-D8CAE1EEC01A}"/>
          </ac:spMkLst>
        </pc:spChg>
        <pc:spChg chg="add del mod">
          <ac:chgData name="Elias Azzi" userId="5cd0a805-888f-479d-b1fd-96024b49efd5" providerId="ADAL" clId="{2121B57D-2A63-4018-80EA-D9D3B41143AB}" dt="2022-05-04T06:04:25.704" v="533"/>
          <ac:spMkLst>
            <pc:docMk/>
            <pc:sldMk cId="1777428800" sldId="268"/>
            <ac:spMk id="18" creationId="{80724089-1B2B-E661-0E7C-CE6506DBF89C}"/>
          </ac:spMkLst>
        </pc:spChg>
        <pc:spChg chg="add del mod">
          <ac:chgData name="Elias Azzi" userId="5cd0a805-888f-479d-b1fd-96024b49efd5" providerId="ADAL" clId="{2121B57D-2A63-4018-80EA-D9D3B41143AB}" dt="2022-05-04T06:04:25.704" v="533"/>
          <ac:spMkLst>
            <pc:docMk/>
            <pc:sldMk cId="1777428800" sldId="268"/>
            <ac:spMk id="20" creationId="{304E5783-4350-AC9B-9B0D-A94FCDC57B0D}"/>
          </ac:spMkLst>
        </pc:spChg>
        <pc:spChg chg="add del mod">
          <ac:chgData name="Elias Azzi" userId="5cd0a805-888f-479d-b1fd-96024b49efd5" providerId="ADAL" clId="{2121B57D-2A63-4018-80EA-D9D3B41143AB}" dt="2022-05-04T06:04:25.704" v="533"/>
          <ac:spMkLst>
            <pc:docMk/>
            <pc:sldMk cId="1777428800" sldId="268"/>
            <ac:spMk id="22" creationId="{07E99295-AB7D-AA81-150A-03EE5467CF4F}"/>
          </ac:spMkLst>
        </pc:spChg>
        <pc:spChg chg="add del mod">
          <ac:chgData name="Elias Azzi" userId="5cd0a805-888f-479d-b1fd-96024b49efd5" providerId="ADAL" clId="{2121B57D-2A63-4018-80EA-D9D3B41143AB}" dt="2022-05-04T06:04:25.704" v="533"/>
          <ac:spMkLst>
            <pc:docMk/>
            <pc:sldMk cId="1777428800" sldId="268"/>
            <ac:spMk id="23" creationId="{28FBCD35-ACCE-37D1-C3CD-B280E8EF5A67}"/>
          </ac:spMkLst>
        </pc:spChg>
        <pc:spChg chg="add del mod">
          <ac:chgData name="Elias Azzi" userId="5cd0a805-888f-479d-b1fd-96024b49efd5" providerId="ADAL" clId="{2121B57D-2A63-4018-80EA-D9D3B41143AB}" dt="2022-05-04T06:04:25.704" v="533"/>
          <ac:spMkLst>
            <pc:docMk/>
            <pc:sldMk cId="1777428800" sldId="268"/>
            <ac:spMk id="24" creationId="{743CD1A7-389C-A91E-D0F5-7441CA5CB2CD}"/>
          </ac:spMkLst>
        </pc:spChg>
        <pc:spChg chg="add del mod">
          <ac:chgData name="Elias Azzi" userId="5cd0a805-888f-479d-b1fd-96024b49efd5" providerId="ADAL" clId="{2121B57D-2A63-4018-80EA-D9D3B41143AB}" dt="2022-05-04T06:04:25.704" v="533"/>
          <ac:spMkLst>
            <pc:docMk/>
            <pc:sldMk cId="1777428800" sldId="268"/>
            <ac:spMk id="25" creationId="{0474E47D-8CC4-DD65-1E23-7DAD6CC00C90}"/>
          </ac:spMkLst>
        </pc:spChg>
        <pc:spChg chg="add del mod">
          <ac:chgData name="Elias Azzi" userId="5cd0a805-888f-479d-b1fd-96024b49efd5" providerId="ADAL" clId="{2121B57D-2A63-4018-80EA-D9D3B41143AB}" dt="2022-05-04T06:04:25.704" v="533"/>
          <ac:spMkLst>
            <pc:docMk/>
            <pc:sldMk cId="1777428800" sldId="268"/>
            <ac:spMk id="29" creationId="{97B86CA1-A9B6-3228-210C-CCAE9A890685}"/>
          </ac:spMkLst>
        </pc:spChg>
        <pc:spChg chg="add del mod">
          <ac:chgData name="Elias Azzi" userId="5cd0a805-888f-479d-b1fd-96024b49efd5" providerId="ADAL" clId="{2121B57D-2A63-4018-80EA-D9D3B41143AB}" dt="2022-05-04T06:04:25.704" v="533"/>
          <ac:spMkLst>
            <pc:docMk/>
            <pc:sldMk cId="1777428800" sldId="268"/>
            <ac:spMk id="30" creationId="{4D2181E4-2427-6D86-0762-F1DB463E9246}"/>
          </ac:spMkLst>
        </pc:spChg>
        <pc:spChg chg="add del mod">
          <ac:chgData name="Elias Azzi" userId="5cd0a805-888f-479d-b1fd-96024b49efd5" providerId="ADAL" clId="{2121B57D-2A63-4018-80EA-D9D3B41143AB}" dt="2022-05-04T06:04:25.704" v="533"/>
          <ac:spMkLst>
            <pc:docMk/>
            <pc:sldMk cId="1777428800" sldId="268"/>
            <ac:spMk id="31" creationId="{D39324D8-2498-1DB4-4CDD-C241DEF9AC01}"/>
          </ac:spMkLst>
        </pc:spChg>
        <pc:spChg chg="add del mod">
          <ac:chgData name="Elias Azzi" userId="5cd0a805-888f-479d-b1fd-96024b49efd5" providerId="ADAL" clId="{2121B57D-2A63-4018-80EA-D9D3B41143AB}" dt="2022-05-04T06:04:25.704" v="533"/>
          <ac:spMkLst>
            <pc:docMk/>
            <pc:sldMk cId="1777428800" sldId="268"/>
            <ac:spMk id="32" creationId="{9FA6A331-6F15-AD7B-6CEA-E2653214F182}"/>
          </ac:spMkLst>
        </pc:spChg>
        <pc:spChg chg="add del mod">
          <ac:chgData name="Elias Azzi" userId="5cd0a805-888f-479d-b1fd-96024b49efd5" providerId="ADAL" clId="{2121B57D-2A63-4018-80EA-D9D3B41143AB}" dt="2022-05-04T06:04:25.704" v="533"/>
          <ac:spMkLst>
            <pc:docMk/>
            <pc:sldMk cId="1777428800" sldId="268"/>
            <ac:spMk id="33" creationId="{5F48D313-0A83-6DE3-4D44-528F5D95ABB4}"/>
          </ac:spMkLst>
        </pc:spChg>
        <pc:spChg chg="add del mod">
          <ac:chgData name="Elias Azzi" userId="5cd0a805-888f-479d-b1fd-96024b49efd5" providerId="ADAL" clId="{2121B57D-2A63-4018-80EA-D9D3B41143AB}" dt="2022-05-04T06:04:25.704" v="533"/>
          <ac:spMkLst>
            <pc:docMk/>
            <pc:sldMk cId="1777428800" sldId="268"/>
            <ac:spMk id="34" creationId="{B919F31D-B076-7926-0BFF-E4C8E650A5B0}"/>
          </ac:spMkLst>
        </pc:spChg>
        <pc:spChg chg="add del mod">
          <ac:chgData name="Elias Azzi" userId="5cd0a805-888f-479d-b1fd-96024b49efd5" providerId="ADAL" clId="{2121B57D-2A63-4018-80EA-D9D3B41143AB}" dt="2022-05-04T06:04:25.704" v="533"/>
          <ac:spMkLst>
            <pc:docMk/>
            <pc:sldMk cId="1777428800" sldId="268"/>
            <ac:spMk id="35" creationId="{1745398F-3402-4CBB-45F8-41A0591E470A}"/>
          </ac:spMkLst>
        </pc:spChg>
        <pc:spChg chg="add del mod">
          <ac:chgData name="Elias Azzi" userId="5cd0a805-888f-479d-b1fd-96024b49efd5" providerId="ADAL" clId="{2121B57D-2A63-4018-80EA-D9D3B41143AB}" dt="2022-05-04T06:04:25.704" v="533"/>
          <ac:spMkLst>
            <pc:docMk/>
            <pc:sldMk cId="1777428800" sldId="268"/>
            <ac:spMk id="36" creationId="{D7929B70-3483-B57F-6CC3-440D3D76B8E0}"/>
          </ac:spMkLst>
        </pc:spChg>
        <pc:spChg chg="add del mod">
          <ac:chgData name="Elias Azzi" userId="5cd0a805-888f-479d-b1fd-96024b49efd5" providerId="ADAL" clId="{2121B57D-2A63-4018-80EA-D9D3B41143AB}" dt="2022-05-04T06:04:25.704" v="533"/>
          <ac:spMkLst>
            <pc:docMk/>
            <pc:sldMk cId="1777428800" sldId="268"/>
            <ac:spMk id="37" creationId="{AB88638C-B8CC-6151-E151-31EB20CEEA5B}"/>
          </ac:spMkLst>
        </pc:spChg>
        <pc:spChg chg="add del mod">
          <ac:chgData name="Elias Azzi" userId="5cd0a805-888f-479d-b1fd-96024b49efd5" providerId="ADAL" clId="{2121B57D-2A63-4018-80EA-D9D3B41143AB}" dt="2022-05-04T06:04:25.704" v="533"/>
          <ac:spMkLst>
            <pc:docMk/>
            <pc:sldMk cId="1777428800" sldId="268"/>
            <ac:spMk id="38" creationId="{AE576046-10FC-24D0-1835-88E68B887058}"/>
          </ac:spMkLst>
        </pc:spChg>
        <pc:spChg chg="add del mod">
          <ac:chgData name="Elias Azzi" userId="5cd0a805-888f-479d-b1fd-96024b49efd5" providerId="ADAL" clId="{2121B57D-2A63-4018-80EA-D9D3B41143AB}" dt="2022-05-04T06:05:39.965" v="570" actId="478"/>
          <ac:spMkLst>
            <pc:docMk/>
            <pc:sldMk cId="1777428800" sldId="268"/>
            <ac:spMk id="39" creationId="{3835B4E3-D377-7BA2-E385-4E9C0902D831}"/>
          </ac:spMkLst>
        </pc:spChg>
        <pc:spChg chg="add del mod">
          <ac:chgData name="Elias Azzi" userId="5cd0a805-888f-479d-b1fd-96024b49efd5" providerId="ADAL" clId="{2121B57D-2A63-4018-80EA-D9D3B41143AB}" dt="2022-05-04T06:05:39.965" v="570" actId="478"/>
          <ac:spMkLst>
            <pc:docMk/>
            <pc:sldMk cId="1777428800" sldId="268"/>
            <ac:spMk id="40" creationId="{1D2EB842-A014-A4C0-ECC1-F50BECD372D1}"/>
          </ac:spMkLst>
        </pc:spChg>
        <pc:spChg chg="add del mod">
          <ac:chgData name="Elias Azzi" userId="5cd0a805-888f-479d-b1fd-96024b49efd5" providerId="ADAL" clId="{2121B57D-2A63-4018-80EA-D9D3B41143AB}" dt="2022-05-04T06:05:39.965" v="570" actId="478"/>
          <ac:spMkLst>
            <pc:docMk/>
            <pc:sldMk cId="1777428800" sldId="268"/>
            <ac:spMk id="41" creationId="{53A1850A-102D-3142-B677-FF941C854CFB}"/>
          </ac:spMkLst>
        </pc:spChg>
        <pc:spChg chg="add del mod">
          <ac:chgData name="Elias Azzi" userId="5cd0a805-888f-479d-b1fd-96024b49efd5" providerId="ADAL" clId="{2121B57D-2A63-4018-80EA-D9D3B41143AB}" dt="2022-05-04T06:05:39.965" v="570" actId="478"/>
          <ac:spMkLst>
            <pc:docMk/>
            <pc:sldMk cId="1777428800" sldId="268"/>
            <ac:spMk id="42" creationId="{7895CA60-7D96-1217-FFA6-A0D5F37C6573}"/>
          </ac:spMkLst>
        </pc:spChg>
        <pc:spChg chg="mod">
          <ac:chgData name="Elias Azzi" userId="5cd0a805-888f-479d-b1fd-96024b49efd5" providerId="ADAL" clId="{2121B57D-2A63-4018-80EA-D9D3B41143AB}" dt="2022-05-04T06:04:27.396" v="534"/>
          <ac:spMkLst>
            <pc:docMk/>
            <pc:sldMk cId="1777428800" sldId="268"/>
            <ac:spMk id="46" creationId="{FC9023A4-1059-F406-50B0-8D3435B4D2D4}"/>
          </ac:spMkLst>
        </pc:spChg>
        <pc:spChg chg="mod">
          <ac:chgData name="Elias Azzi" userId="5cd0a805-888f-479d-b1fd-96024b49efd5" providerId="ADAL" clId="{2121B57D-2A63-4018-80EA-D9D3B41143AB}" dt="2022-05-04T06:04:27.396" v="534"/>
          <ac:spMkLst>
            <pc:docMk/>
            <pc:sldMk cId="1777428800" sldId="268"/>
            <ac:spMk id="47" creationId="{7B6CF038-37F5-D5B1-E900-E9CC4FA45F98}"/>
          </ac:spMkLst>
        </pc:spChg>
        <pc:spChg chg="mod">
          <ac:chgData name="Elias Azzi" userId="5cd0a805-888f-479d-b1fd-96024b49efd5" providerId="ADAL" clId="{2121B57D-2A63-4018-80EA-D9D3B41143AB}" dt="2022-05-04T06:04:27.396" v="534"/>
          <ac:spMkLst>
            <pc:docMk/>
            <pc:sldMk cId="1777428800" sldId="268"/>
            <ac:spMk id="48" creationId="{897CE231-0895-0468-CE82-467E33A954A8}"/>
          </ac:spMkLst>
        </pc:spChg>
        <pc:spChg chg="add del mod">
          <ac:chgData name="Elias Azzi" userId="5cd0a805-888f-479d-b1fd-96024b49efd5" providerId="ADAL" clId="{2121B57D-2A63-4018-80EA-D9D3B41143AB}" dt="2022-05-04T06:05:39.965" v="570" actId="478"/>
          <ac:spMkLst>
            <pc:docMk/>
            <pc:sldMk cId="1777428800" sldId="268"/>
            <ac:spMk id="50" creationId="{365A2CDB-20F4-75A1-2F84-5B4F63AC9979}"/>
          </ac:spMkLst>
        </pc:spChg>
        <pc:spChg chg="add del mod">
          <ac:chgData name="Elias Azzi" userId="5cd0a805-888f-479d-b1fd-96024b49efd5" providerId="ADAL" clId="{2121B57D-2A63-4018-80EA-D9D3B41143AB}" dt="2022-05-04T06:05:39.965" v="570" actId="478"/>
          <ac:spMkLst>
            <pc:docMk/>
            <pc:sldMk cId="1777428800" sldId="268"/>
            <ac:spMk id="52" creationId="{003A2C49-98B8-392F-0E7B-894452511485}"/>
          </ac:spMkLst>
        </pc:spChg>
        <pc:spChg chg="add del mod">
          <ac:chgData name="Elias Azzi" userId="5cd0a805-888f-479d-b1fd-96024b49efd5" providerId="ADAL" clId="{2121B57D-2A63-4018-80EA-D9D3B41143AB}" dt="2022-05-04T06:05:39.965" v="570" actId="478"/>
          <ac:spMkLst>
            <pc:docMk/>
            <pc:sldMk cId="1777428800" sldId="268"/>
            <ac:spMk id="54" creationId="{AFABFF4B-535D-6DEB-2FB2-0B016C8CDDC0}"/>
          </ac:spMkLst>
        </pc:spChg>
        <pc:spChg chg="add del mod">
          <ac:chgData name="Elias Azzi" userId="5cd0a805-888f-479d-b1fd-96024b49efd5" providerId="ADAL" clId="{2121B57D-2A63-4018-80EA-D9D3B41143AB}" dt="2022-05-04T06:05:39.965" v="570" actId="478"/>
          <ac:spMkLst>
            <pc:docMk/>
            <pc:sldMk cId="1777428800" sldId="268"/>
            <ac:spMk id="55" creationId="{A27E827F-6908-E2DE-4A3D-CA2E7399773A}"/>
          </ac:spMkLst>
        </pc:spChg>
        <pc:spChg chg="add del mod">
          <ac:chgData name="Elias Azzi" userId="5cd0a805-888f-479d-b1fd-96024b49efd5" providerId="ADAL" clId="{2121B57D-2A63-4018-80EA-D9D3B41143AB}" dt="2022-05-04T06:05:39.965" v="570" actId="478"/>
          <ac:spMkLst>
            <pc:docMk/>
            <pc:sldMk cId="1777428800" sldId="268"/>
            <ac:spMk id="56" creationId="{55B85EDB-FF6E-25E5-E030-621D93A0974E}"/>
          </ac:spMkLst>
        </pc:spChg>
        <pc:spChg chg="add del mod">
          <ac:chgData name="Elias Azzi" userId="5cd0a805-888f-479d-b1fd-96024b49efd5" providerId="ADAL" clId="{2121B57D-2A63-4018-80EA-D9D3B41143AB}" dt="2022-05-04T06:05:39.965" v="570" actId="478"/>
          <ac:spMkLst>
            <pc:docMk/>
            <pc:sldMk cId="1777428800" sldId="268"/>
            <ac:spMk id="57" creationId="{A909C0CA-4AEA-D16C-E30A-87ED32DF277C}"/>
          </ac:spMkLst>
        </pc:spChg>
        <pc:spChg chg="add del mod">
          <ac:chgData name="Elias Azzi" userId="5cd0a805-888f-479d-b1fd-96024b49efd5" providerId="ADAL" clId="{2121B57D-2A63-4018-80EA-D9D3B41143AB}" dt="2022-05-04T06:05:39.965" v="570" actId="478"/>
          <ac:spMkLst>
            <pc:docMk/>
            <pc:sldMk cId="1777428800" sldId="268"/>
            <ac:spMk id="61" creationId="{7D028F4D-2CB6-912F-5E30-1AA1C3853AED}"/>
          </ac:spMkLst>
        </pc:spChg>
        <pc:spChg chg="add del mod">
          <ac:chgData name="Elias Azzi" userId="5cd0a805-888f-479d-b1fd-96024b49efd5" providerId="ADAL" clId="{2121B57D-2A63-4018-80EA-D9D3B41143AB}" dt="2022-05-04T06:05:39.965" v="570" actId="478"/>
          <ac:spMkLst>
            <pc:docMk/>
            <pc:sldMk cId="1777428800" sldId="268"/>
            <ac:spMk id="62" creationId="{DBEFA3C1-0E68-9A06-ACCA-39403ED34B46}"/>
          </ac:spMkLst>
        </pc:spChg>
        <pc:spChg chg="add del mod">
          <ac:chgData name="Elias Azzi" userId="5cd0a805-888f-479d-b1fd-96024b49efd5" providerId="ADAL" clId="{2121B57D-2A63-4018-80EA-D9D3B41143AB}" dt="2022-05-04T06:05:39.965" v="570" actId="478"/>
          <ac:spMkLst>
            <pc:docMk/>
            <pc:sldMk cId="1777428800" sldId="268"/>
            <ac:spMk id="63" creationId="{F0235FFF-1907-5C51-15CA-F25D1E163FAC}"/>
          </ac:spMkLst>
        </pc:spChg>
        <pc:spChg chg="add del mod">
          <ac:chgData name="Elias Azzi" userId="5cd0a805-888f-479d-b1fd-96024b49efd5" providerId="ADAL" clId="{2121B57D-2A63-4018-80EA-D9D3B41143AB}" dt="2022-05-04T06:05:39.965" v="570" actId="478"/>
          <ac:spMkLst>
            <pc:docMk/>
            <pc:sldMk cId="1777428800" sldId="268"/>
            <ac:spMk id="64" creationId="{DBD18FDF-A92C-3E60-5F66-B60B6F8A4095}"/>
          </ac:spMkLst>
        </pc:spChg>
        <pc:spChg chg="add del mod">
          <ac:chgData name="Elias Azzi" userId="5cd0a805-888f-479d-b1fd-96024b49efd5" providerId="ADAL" clId="{2121B57D-2A63-4018-80EA-D9D3B41143AB}" dt="2022-05-04T06:05:39.965" v="570" actId="478"/>
          <ac:spMkLst>
            <pc:docMk/>
            <pc:sldMk cId="1777428800" sldId="268"/>
            <ac:spMk id="65" creationId="{C44DBFBB-3D2E-A5B5-0BDA-84BA835B0135}"/>
          </ac:spMkLst>
        </pc:spChg>
        <pc:spChg chg="add del mod">
          <ac:chgData name="Elias Azzi" userId="5cd0a805-888f-479d-b1fd-96024b49efd5" providerId="ADAL" clId="{2121B57D-2A63-4018-80EA-D9D3B41143AB}" dt="2022-05-04T06:05:39.965" v="570" actId="478"/>
          <ac:spMkLst>
            <pc:docMk/>
            <pc:sldMk cId="1777428800" sldId="268"/>
            <ac:spMk id="66" creationId="{EBB52EC3-E5E1-9914-2151-B6E930B8920A}"/>
          </ac:spMkLst>
        </pc:spChg>
        <pc:spChg chg="add del mod">
          <ac:chgData name="Elias Azzi" userId="5cd0a805-888f-479d-b1fd-96024b49efd5" providerId="ADAL" clId="{2121B57D-2A63-4018-80EA-D9D3B41143AB}" dt="2022-05-04T06:05:39.965" v="570" actId="478"/>
          <ac:spMkLst>
            <pc:docMk/>
            <pc:sldMk cId="1777428800" sldId="268"/>
            <ac:spMk id="67" creationId="{B8DDB0BD-CF2B-A739-8456-A41CA2240F2B}"/>
          </ac:spMkLst>
        </pc:spChg>
        <pc:spChg chg="add del mod">
          <ac:chgData name="Elias Azzi" userId="5cd0a805-888f-479d-b1fd-96024b49efd5" providerId="ADAL" clId="{2121B57D-2A63-4018-80EA-D9D3B41143AB}" dt="2022-05-04T06:05:39.965" v="570" actId="478"/>
          <ac:spMkLst>
            <pc:docMk/>
            <pc:sldMk cId="1777428800" sldId="268"/>
            <ac:spMk id="68" creationId="{7BD2CB73-4D90-6D4A-15BC-3AFC328B98ED}"/>
          </ac:spMkLst>
        </pc:spChg>
        <pc:spChg chg="add del mod">
          <ac:chgData name="Elias Azzi" userId="5cd0a805-888f-479d-b1fd-96024b49efd5" providerId="ADAL" clId="{2121B57D-2A63-4018-80EA-D9D3B41143AB}" dt="2022-05-04T06:05:39.965" v="570" actId="478"/>
          <ac:spMkLst>
            <pc:docMk/>
            <pc:sldMk cId="1777428800" sldId="268"/>
            <ac:spMk id="69" creationId="{16EBE316-C389-2652-5DCB-D108D8725C5C}"/>
          </ac:spMkLst>
        </pc:spChg>
        <pc:spChg chg="add del mod">
          <ac:chgData name="Elias Azzi" userId="5cd0a805-888f-479d-b1fd-96024b49efd5" providerId="ADAL" clId="{2121B57D-2A63-4018-80EA-D9D3B41143AB}" dt="2022-05-04T06:05:39.965" v="570" actId="478"/>
          <ac:spMkLst>
            <pc:docMk/>
            <pc:sldMk cId="1777428800" sldId="268"/>
            <ac:spMk id="70" creationId="{F245EFC8-C87B-9498-E224-AF9D80F23C08}"/>
          </ac:spMkLst>
        </pc:spChg>
        <pc:spChg chg="add del mod">
          <ac:chgData name="Elias Azzi" userId="5cd0a805-888f-479d-b1fd-96024b49efd5" providerId="ADAL" clId="{2121B57D-2A63-4018-80EA-D9D3B41143AB}" dt="2022-05-04T06:06:04.351" v="576" actId="21"/>
          <ac:spMkLst>
            <pc:docMk/>
            <pc:sldMk cId="1777428800" sldId="268"/>
            <ac:spMk id="71" creationId="{B6E1D5B3-0F83-C201-6886-E362ABAA34FB}"/>
          </ac:spMkLst>
        </pc:spChg>
        <pc:spChg chg="add del mod">
          <ac:chgData name="Elias Azzi" userId="5cd0a805-888f-479d-b1fd-96024b49efd5" providerId="ADAL" clId="{2121B57D-2A63-4018-80EA-D9D3B41143AB}" dt="2022-05-04T06:06:04.351" v="576" actId="21"/>
          <ac:spMkLst>
            <pc:docMk/>
            <pc:sldMk cId="1777428800" sldId="268"/>
            <ac:spMk id="72" creationId="{99ACC0BE-1336-E62B-4535-0FDFCE36FF52}"/>
          </ac:spMkLst>
        </pc:spChg>
        <pc:spChg chg="add del mod">
          <ac:chgData name="Elias Azzi" userId="5cd0a805-888f-479d-b1fd-96024b49efd5" providerId="ADAL" clId="{2121B57D-2A63-4018-80EA-D9D3B41143AB}" dt="2022-05-04T06:06:04.351" v="576" actId="21"/>
          <ac:spMkLst>
            <pc:docMk/>
            <pc:sldMk cId="1777428800" sldId="268"/>
            <ac:spMk id="73" creationId="{26B6DFBA-EF77-6428-54DF-8E8B69B20DAF}"/>
          </ac:spMkLst>
        </pc:spChg>
        <pc:spChg chg="add del mod">
          <ac:chgData name="Elias Azzi" userId="5cd0a805-888f-479d-b1fd-96024b49efd5" providerId="ADAL" clId="{2121B57D-2A63-4018-80EA-D9D3B41143AB}" dt="2022-05-04T06:06:04.351" v="576" actId="21"/>
          <ac:spMkLst>
            <pc:docMk/>
            <pc:sldMk cId="1777428800" sldId="268"/>
            <ac:spMk id="74" creationId="{2280ED79-CA86-DDEC-324C-9BBAB513143D}"/>
          </ac:spMkLst>
        </pc:spChg>
        <pc:spChg chg="mod">
          <ac:chgData name="Elias Azzi" userId="5cd0a805-888f-479d-b1fd-96024b49efd5" providerId="ADAL" clId="{2121B57D-2A63-4018-80EA-D9D3B41143AB}" dt="2022-05-04T06:05:43.675" v="571"/>
          <ac:spMkLst>
            <pc:docMk/>
            <pc:sldMk cId="1777428800" sldId="268"/>
            <ac:spMk id="78" creationId="{8EFAED02-2561-9CDA-44FE-B501852EA3D5}"/>
          </ac:spMkLst>
        </pc:spChg>
        <pc:spChg chg="mod">
          <ac:chgData name="Elias Azzi" userId="5cd0a805-888f-479d-b1fd-96024b49efd5" providerId="ADAL" clId="{2121B57D-2A63-4018-80EA-D9D3B41143AB}" dt="2022-05-04T06:05:43.675" v="571"/>
          <ac:spMkLst>
            <pc:docMk/>
            <pc:sldMk cId="1777428800" sldId="268"/>
            <ac:spMk id="79" creationId="{9451E8D7-DAEA-D430-6BA5-3C44CE144EE2}"/>
          </ac:spMkLst>
        </pc:spChg>
        <pc:spChg chg="mod">
          <ac:chgData name="Elias Azzi" userId="5cd0a805-888f-479d-b1fd-96024b49efd5" providerId="ADAL" clId="{2121B57D-2A63-4018-80EA-D9D3B41143AB}" dt="2022-05-04T06:05:43.675" v="571"/>
          <ac:spMkLst>
            <pc:docMk/>
            <pc:sldMk cId="1777428800" sldId="268"/>
            <ac:spMk id="80" creationId="{BD11F38B-7A78-5D40-82BB-F4949F5407C0}"/>
          </ac:spMkLst>
        </pc:spChg>
        <pc:spChg chg="add del mod">
          <ac:chgData name="Elias Azzi" userId="5cd0a805-888f-479d-b1fd-96024b49efd5" providerId="ADAL" clId="{2121B57D-2A63-4018-80EA-D9D3B41143AB}" dt="2022-05-04T06:06:04.351" v="576" actId="21"/>
          <ac:spMkLst>
            <pc:docMk/>
            <pc:sldMk cId="1777428800" sldId="268"/>
            <ac:spMk id="82" creationId="{045774A9-21D7-3437-DFA3-F7F4EB959FF2}"/>
          </ac:spMkLst>
        </pc:spChg>
        <pc:spChg chg="add del mod">
          <ac:chgData name="Elias Azzi" userId="5cd0a805-888f-479d-b1fd-96024b49efd5" providerId="ADAL" clId="{2121B57D-2A63-4018-80EA-D9D3B41143AB}" dt="2022-05-04T06:06:04.351" v="576" actId="21"/>
          <ac:spMkLst>
            <pc:docMk/>
            <pc:sldMk cId="1777428800" sldId="268"/>
            <ac:spMk id="84" creationId="{3309CD93-C20E-F0D9-DA82-92648E9C76B1}"/>
          </ac:spMkLst>
        </pc:spChg>
        <pc:spChg chg="add del mod">
          <ac:chgData name="Elias Azzi" userId="5cd0a805-888f-479d-b1fd-96024b49efd5" providerId="ADAL" clId="{2121B57D-2A63-4018-80EA-D9D3B41143AB}" dt="2022-05-04T06:06:04.351" v="576" actId="21"/>
          <ac:spMkLst>
            <pc:docMk/>
            <pc:sldMk cId="1777428800" sldId="268"/>
            <ac:spMk id="86" creationId="{66B091ED-1A57-45BF-631E-2F4E2854630C}"/>
          </ac:spMkLst>
        </pc:spChg>
        <pc:spChg chg="add del mod">
          <ac:chgData name="Elias Azzi" userId="5cd0a805-888f-479d-b1fd-96024b49efd5" providerId="ADAL" clId="{2121B57D-2A63-4018-80EA-D9D3B41143AB}" dt="2022-05-04T06:06:04.351" v="576" actId="21"/>
          <ac:spMkLst>
            <pc:docMk/>
            <pc:sldMk cId="1777428800" sldId="268"/>
            <ac:spMk id="87" creationId="{270FB6EE-F788-4010-10B1-F8BF878D36D8}"/>
          </ac:spMkLst>
        </pc:spChg>
        <pc:spChg chg="add del mod">
          <ac:chgData name="Elias Azzi" userId="5cd0a805-888f-479d-b1fd-96024b49efd5" providerId="ADAL" clId="{2121B57D-2A63-4018-80EA-D9D3B41143AB}" dt="2022-05-04T06:06:04.351" v="576" actId="21"/>
          <ac:spMkLst>
            <pc:docMk/>
            <pc:sldMk cId="1777428800" sldId="268"/>
            <ac:spMk id="88" creationId="{3394AEA4-3F2C-0466-DF09-F859B3B988A7}"/>
          </ac:spMkLst>
        </pc:spChg>
        <pc:spChg chg="add del mod">
          <ac:chgData name="Elias Azzi" userId="5cd0a805-888f-479d-b1fd-96024b49efd5" providerId="ADAL" clId="{2121B57D-2A63-4018-80EA-D9D3B41143AB}" dt="2022-05-04T06:06:04.351" v="576" actId="21"/>
          <ac:spMkLst>
            <pc:docMk/>
            <pc:sldMk cId="1777428800" sldId="268"/>
            <ac:spMk id="89" creationId="{F647D330-89C8-0B2D-E3F4-66E69337911C}"/>
          </ac:spMkLst>
        </pc:spChg>
        <pc:spChg chg="add del mod">
          <ac:chgData name="Elias Azzi" userId="5cd0a805-888f-479d-b1fd-96024b49efd5" providerId="ADAL" clId="{2121B57D-2A63-4018-80EA-D9D3B41143AB}" dt="2022-05-04T06:06:04.351" v="576" actId="21"/>
          <ac:spMkLst>
            <pc:docMk/>
            <pc:sldMk cId="1777428800" sldId="268"/>
            <ac:spMk id="93" creationId="{A134C737-03D2-8EAB-95F7-80921AE67F1B}"/>
          </ac:spMkLst>
        </pc:spChg>
        <pc:spChg chg="add del mod">
          <ac:chgData name="Elias Azzi" userId="5cd0a805-888f-479d-b1fd-96024b49efd5" providerId="ADAL" clId="{2121B57D-2A63-4018-80EA-D9D3B41143AB}" dt="2022-05-04T06:06:04.351" v="576" actId="21"/>
          <ac:spMkLst>
            <pc:docMk/>
            <pc:sldMk cId="1777428800" sldId="268"/>
            <ac:spMk id="94" creationId="{02F62F90-3DF2-08AF-437A-EE374831B811}"/>
          </ac:spMkLst>
        </pc:spChg>
        <pc:spChg chg="add del mod">
          <ac:chgData name="Elias Azzi" userId="5cd0a805-888f-479d-b1fd-96024b49efd5" providerId="ADAL" clId="{2121B57D-2A63-4018-80EA-D9D3B41143AB}" dt="2022-05-04T06:06:04.351" v="576" actId="21"/>
          <ac:spMkLst>
            <pc:docMk/>
            <pc:sldMk cId="1777428800" sldId="268"/>
            <ac:spMk id="95" creationId="{15A12895-A2ED-3BD3-7F21-1556CAEE3F0D}"/>
          </ac:spMkLst>
        </pc:spChg>
        <pc:spChg chg="add del mod">
          <ac:chgData name="Elias Azzi" userId="5cd0a805-888f-479d-b1fd-96024b49efd5" providerId="ADAL" clId="{2121B57D-2A63-4018-80EA-D9D3B41143AB}" dt="2022-05-04T06:06:04.351" v="576" actId="21"/>
          <ac:spMkLst>
            <pc:docMk/>
            <pc:sldMk cId="1777428800" sldId="268"/>
            <ac:spMk id="96" creationId="{57146B09-08D1-6EA9-E27A-EE8AB3CCEF6D}"/>
          </ac:spMkLst>
        </pc:spChg>
        <pc:spChg chg="add del mod">
          <ac:chgData name="Elias Azzi" userId="5cd0a805-888f-479d-b1fd-96024b49efd5" providerId="ADAL" clId="{2121B57D-2A63-4018-80EA-D9D3B41143AB}" dt="2022-05-04T06:06:04.351" v="576" actId="21"/>
          <ac:spMkLst>
            <pc:docMk/>
            <pc:sldMk cId="1777428800" sldId="268"/>
            <ac:spMk id="97" creationId="{F7DECC5A-6889-191A-655F-A0B5650E3E19}"/>
          </ac:spMkLst>
        </pc:spChg>
        <pc:spChg chg="add del mod">
          <ac:chgData name="Elias Azzi" userId="5cd0a805-888f-479d-b1fd-96024b49efd5" providerId="ADAL" clId="{2121B57D-2A63-4018-80EA-D9D3B41143AB}" dt="2022-05-04T06:06:04.351" v="576" actId="21"/>
          <ac:spMkLst>
            <pc:docMk/>
            <pc:sldMk cId="1777428800" sldId="268"/>
            <ac:spMk id="98" creationId="{DCC0AAA0-ED7F-82E0-244C-ADB338CDA657}"/>
          </ac:spMkLst>
        </pc:spChg>
        <pc:spChg chg="add del mod">
          <ac:chgData name="Elias Azzi" userId="5cd0a805-888f-479d-b1fd-96024b49efd5" providerId="ADAL" clId="{2121B57D-2A63-4018-80EA-D9D3B41143AB}" dt="2022-05-04T06:06:04.351" v="576" actId="21"/>
          <ac:spMkLst>
            <pc:docMk/>
            <pc:sldMk cId="1777428800" sldId="268"/>
            <ac:spMk id="99" creationId="{201AD3F5-33FF-90DE-BAE5-33DE6F9362E1}"/>
          </ac:spMkLst>
        </pc:spChg>
        <pc:spChg chg="add del mod">
          <ac:chgData name="Elias Azzi" userId="5cd0a805-888f-479d-b1fd-96024b49efd5" providerId="ADAL" clId="{2121B57D-2A63-4018-80EA-D9D3B41143AB}" dt="2022-05-04T06:06:04.351" v="576" actId="21"/>
          <ac:spMkLst>
            <pc:docMk/>
            <pc:sldMk cId="1777428800" sldId="268"/>
            <ac:spMk id="100" creationId="{8370DC49-7ED7-BD1D-767E-FA0593B34327}"/>
          </ac:spMkLst>
        </pc:spChg>
        <pc:spChg chg="add del mod">
          <ac:chgData name="Elias Azzi" userId="5cd0a805-888f-479d-b1fd-96024b49efd5" providerId="ADAL" clId="{2121B57D-2A63-4018-80EA-D9D3B41143AB}" dt="2022-05-04T06:06:04.351" v="576" actId="21"/>
          <ac:spMkLst>
            <pc:docMk/>
            <pc:sldMk cId="1777428800" sldId="268"/>
            <ac:spMk id="101" creationId="{68084FD8-8324-A08C-94D8-21C93F535E3A}"/>
          </ac:spMkLst>
        </pc:spChg>
        <pc:spChg chg="add del mod">
          <ac:chgData name="Elias Azzi" userId="5cd0a805-888f-479d-b1fd-96024b49efd5" providerId="ADAL" clId="{2121B57D-2A63-4018-80EA-D9D3B41143AB}" dt="2022-05-04T06:06:04.351" v="576" actId="21"/>
          <ac:spMkLst>
            <pc:docMk/>
            <pc:sldMk cId="1777428800" sldId="268"/>
            <ac:spMk id="102" creationId="{51E5A691-3604-7894-24BE-E79F0350C948}"/>
          </ac:spMkLst>
        </pc:spChg>
        <pc:spChg chg="add del mod">
          <ac:chgData name="Elias Azzi" userId="5cd0a805-888f-479d-b1fd-96024b49efd5" providerId="ADAL" clId="{2121B57D-2A63-4018-80EA-D9D3B41143AB}" dt="2022-05-04T06:06:26.100" v="582"/>
          <ac:spMkLst>
            <pc:docMk/>
            <pc:sldMk cId="1777428800" sldId="268"/>
            <ac:spMk id="103" creationId="{9221E1A5-E6C8-1449-7179-320C2AD8820C}"/>
          </ac:spMkLst>
        </pc:spChg>
        <pc:spChg chg="add del mod">
          <ac:chgData name="Elias Azzi" userId="5cd0a805-888f-479d-b1fd-96024b49efd5" providerId="ADAL" clId="{2121B57D-2A63-4018-80EA-D9D3B41143AB}" dt="2022-05-04T06:06:26.100" v="582"/>
          <ac:spMkLst>
            <pc:docMk/>
            <pc:sldMk cId="1777428800" sldId="268"/>
            <ac:spMk id="104" creationId="{A6CF85A2-2250-2393-EF50-419F9C18311A}"/>
          </ac:spMkLst>
        </pc:spChg>
        <pc:spChg chg="add del mod">
          <ac:chgData name="Elias Azzi" userId="5cd0a805-888f-479d-b1fd-96024b49efd5" providerId="ADAL" clId="{2121B57D-2A63-4018-80EA-D9D3B41143AB}" dt="2022-05-04T06:06:26.100" v="582"/>
          <ac:spMkLst>
            <pc:docMk/>
            <pc:sldMk cId="1777428800" sldId="268"/>
            <ac:spMk id="105" creationId="{60BAC639-717A-77A6-CFA5-F8A025E841B2}"/>
          </ac:spMkLst>
        </pc:spChg>
        <pc:spChg chg="add del mod">
          <ac:chgData name="Elias Azzi" userId="5cd0a805-888f-479d-b1fd-96024b49efd5" providerId="ADAL" clId="{2121B57D-2A63-4018-80EA-D9D3B41143AB}" dt="2022-05-04T06:06:26.100" v="582"/>
          <ac:spMkLst>
            <pc:docMk/>
            <pc:sldMk cId="1777428800" sldId="268"/>
            <ac:spMk id="106" creationId="{55525531-84DC-2FE1-5989-6786BEB840F7}"/>
          </ac:spMkLst>
        </pc:spChg>
        <pc:spChg chg="mod">
          <ac:chgData name="Elias Azzi" userId="5cd0a805-888f-479d-b1fd-96024b49efd5" providerId="ADAL" clId="{2121B57D-2A63-4018-80EA-D9D3B41143AB}" dt="2022-05-04T06:06:08.257" v="577"/>
          <ac:spMkLst>
            <pc:docMk/>
            <pc:sldMk cId="1777428800" sldId="268"/>
            <ac:spMk id="110" creationId="{84A18129-41C0-13D7-9D94-CC4764D47212}"/>
          </ac:spMkLst>
        </pc:spChg>
        <pc:spChg chg="mod">
          <ac:chgData name="Elias Azzi" userId="5cd0a805-888f-479d-b1fd-96024b49efd5" providerId="ADAL" clId="{2121B57D-2A63-4018-80EA-D9D3B41143AB}" dt="2022-05-04T06:06:08.257" v="577"/>
          <ac:spMkLst>
            <pc:docMk/>
            <pc:sldMk cId="1777428800" sldId="268"/>
            <ac:spMk id="111" creationId="{43F02D89-06F5-92D3-8B4A-837B2AB81A5A}"/>
          </ac:spMkLst>
        </pc:spChg>
        <pc:spChg chg="mod">
          <ac:chgData name="Elias Azzi" userId="5cd0a805-888f-479d-b1fd-96024b49efd5" providerId="ADAL" clId="{2121B57D-2A63-4018-80EA-D9D3B41143AB}" dt="2022-05-04T06:06:24.897" v="581" actId="1076"/>
          <ac:spMkLst>
            <pc:docMk/>
            <pc:sldMk cId="1777428800" sldId="268"/>
            <ac:spMk id="112" creationId="{A6205FE7-8C37-B037-BB8C-E1AD2B44E9A0}"/>
          </ac:spMkLst>
        </pc:spChg>
        <pc:spChg chg="add del mod">
          <ac:chgData name="Elias Azzi" userId="5cd0a805-888f-479d-b1fd-96024b49efd5" providerId="ADAL" clId="{2121B57D-2A63-4018-80EA-D9D3B41143AB}" dt="2022-05-04T06:06:26.100" v="582"/>
          <ac:spMkLst>
            <pc:docMk/>
            <pc:sldMk cId="1777428800" sldId="268"/>
            <ac:spMk id="114" creationId="{8D34EBF1-1FE3-456D-B92B-CE49DC6ADA24}"/>
          </ac:spMkLst>
        </pc:spChg>
        <pc:spChg chg="add del mod">
          <ac:chgData name="Elias Azzi" userId="5cd0a805-888f-479d-b1fd-96024b49efd5" providerId="ADAL" clId="{2121B57D-2A63-4018-80EA-D9D3B41143AB}" dt="2022-05-04T06:06:26.100" v="582"/>
          <ac:spMkLst>
            <pc:docMk/>
            <pc:sldMk cId="1777428800" sldId="268"/>
            <ac:spMk id="116" creationId="{A0350FC3-D579-21D3-301D-32AEC6F5F1EC}"/>
          </ac:spMkLst>
        </pc:spChg>
        <pc:spChg chg="add del mod">
          <ac:chgData name="Elias Azzi" userId="5cd0a805-888f-479d-b1fd-96024b49efd5" providerId="ADAL" clId="{2121B57D-2A63-4018-80EA-D9D3B41143AB}" dt="2022-05-04T06:06:26.100" v="582"/>
          <ac:spMkLst>
            <pc:docMk/>
            <pc:sldMk cId="1777428800" sldId="268"/>
            <ac:spMk id="118" creationId="{075641A2-E9DB-15D0-BB0C-81AAA9D0C9EE}"/>
          </ac:spMkLst>
        </pc:spChg>
        <pc:spChg chg="add del mod">
          <ac:chgData name="Elias Azzi" userId="5cd0a805-888f-479d-b1fd-96024b49efd5" providerId="ADAL" clId="{2121B57D-2A63-4018-80EA-D9D3B41143AB}" dt="2022-05-04T06:06:26.100" v="582"/>
          <ac:spMkLst>
            <pc:docMk/>
            <pc:sldMk cId="1777428800" sldId="268"/>
            <ac:spMk id="119" creationId="{90EDBC46-C382-3BBE-7E56-7DDB14ABF68E}"/>
          </ac:spMkLst>
        </pc:spChg>
        <pc:spChg chg="add del mod">
          <ac:chgData name="Elias Azzi" userId="5cd0a805-888f-479d-b1fd-96024b49efd5" providerId="ADAL" clId="{2121B57D-2A63-4018-80EA-D9D3B41143AB}" dt="2022-05-04T06:06:26.100" v="582"/>
          <ac:spMkLst>
            <pc:docMk/>
            <pc:sldMk cId="1777428800" sldId="268"/>
            <ac:spMk id="120" creationId="{53B0B9EE-D8F7-652C-0F39-02359C4497F2}"/>
          </ac:spMkLst>
        </pc:spChg>
        <pc:spChg chg="add del mod">
          <ac:chgData name="Elias Azzi" userId="5cd0a805-888f-479d-b1fd-96024b49efd5" providerId="ADAL" clId="{2121B57D-2A63-4018-80EA-D9D3B41143AB}" dt="2022-05-04T06:06:26.100" v="582"/>
          <ac:spMkLst>
            <pc:docMk/>
            <pc:sldMk cId="1777428800" sldId="268"/>
            <ac:spMk id="121" creationId="{3B184059-C903-E879-73DC-FB4CA72DCB30}"/>
          </ac:spMkLst>
        </pc:spChg>
        <pc:spChg chg="add del mod">
          <ac:chgData name="Elias Azzi" userId="5cd0a805-888f-479d-b1fd-96024b49efd5" providerId="ADAL" clId="{2121B57D-2A63-4018-80EA-D9D3B41143AB}" dt="2022-05-04T06:06:26.100" v="582"/>
          <ac:spMkLst>
            <pc:docMk/>
            <pc:sldMk cId="1777428800" sldId="268"/>
            <ac:spMk id="125" creationId="{26628F96-94E6-7F51-DAE1-7B548FDAE85F}"/>
          </ac:spMkLst>
        </pc:spChg>
        <pc:spChg chg="add del mod">
          <ac:chgData name="Elias Azzi" userId="5cd0a805-888f-479d-b1fd-96024b49efd5" providerId="ADAL" clId="{2121B57D-2A63-4018-80EA-D9D3B41143AB}" dt="2022-05-04T06:06:26.100" v="582"/>
          <ac:spMkLst>
            <pc:docMk/>
            <pc:sldMk cId="1777428800" sldId="268"/>
            <ac:spMk id="126" creationId="{285BBDC7-6F4B-C8D0-98DB-4F15D8CD0E70}"/>
          </ac:spMkLst>
        </pc:spChg>
        <pc:spChg chg="add del mod">
          <ac:chgData name="Elias Azzi" userId="5cd0a805-888f-479d-b1fd-96024b49efd5" providerId="ADAL" clId="{2121B57D-2A63-4018-80EA-D9D3B41143AB}" dt="2022-05-04T06:06:26.100" v="582"/>
          <ac:spMkLst>
            <pc:docMk/>
            <pc:sldMk cId="1777428800" sldId="268"/>
            <ac:spMk id="127" creationId="{C3A34E9E-7FDA-1312-316A-D48D0712E256}"/>
          </ac:spMkLst>
        </pc:spChg>
        <pc:spChg chg="add del mod">
          <ac:chgData name="Elias Azzi" userId="5cd0a805-888f-479d-b1fd-96024b49efd5" providerId="ADAL" clId="{2121B57D-2A63-4018-80EA-D9D3B41143AB}" dt="2022-05-04T06:06:26.100" v="582"/>
          <ac:spMkLst>
            <pc:docMk/>
            <pc:sldMk cId="1777428800" sldId="268"/>
            <ac:spMk id="128" creationId="{6FD3E4B9-AA75-7633-1A82-7AAE83DDB0AA}"/>
          </ac:spMkLst>
        </pc:spChg>
        <pc:spChg chg="add del mod">
          <ac:chgData name="Elias Azzi" userId="5cd0a805-888f-479d-b1fd-96024b49efd5" providerId="ADAL" clId="{2121B57D-2A63-4018-80EA-D9D3B41143AB}" dt="2022-05-04T06:06:26.100" v="582"/>
          <ac:spMkLst>
            <pc:docMk/>
            <pc:sldMk cId="1777428800" sldId="268"/>
            <ac:spMk id="129" creationId="{B651216F-2E51-6B75-995A-10A5C30A0A8A}"/>
          </ac:spMkLst>
        </pc:spChg>
        <pc:spChg chg="add del mod">
          <ac:chgData name="Elias Azzi" userId="5cd0a805-888f-479d-b1fd-96024b49efd5" providerId="ADAL" clId="{2121B57D-2A63-4018-80EA-D9D3B41143AB}" dt="2022-05-04T06:06:26.100" v="582"/>
          <ac:spMkLst>
            <pc:docMk/>
            <pc:sldMk cId="1777428800" sldId="268"/>
            <ac:spMk id="130" creationId="{CB90A1D9-8951-C131-F89C-AD0CE03CA9AA}"/>
          </ac:spMkLst>
        </pc:spChg>
        <pc:spChg chg="add del mod">
          <ac:chgData name="Elias Azzi" userId="5cd0a805-888f-479d-b1fd-96024b49efd5" providerId="ADAL" clId="{2121B57D-2A63-4018-80EA-D9D3B41143AB}" dt="2022-05-04T06:06:26.100" v="582"/>
          <ac:spMkLst>
            <pc:docMk/>
            <pc:sldMk cId="1777428800" sldId="268"/>
            <ac:spMk id="131" creationId="{1263BECC-2EDE-2204-C36D-EDF17D6EE7F0}"/>
          </ac:spMkLst>
        </pc:spChg>
        <pc:spChg chg="add del mod">
          <ac:chgData name="Elias Azzi" userId="5cd0a805-888f-479d-b1fd-96024b49efd5" providerId="ADAL" clId="{2121B57D-2A63-4018-80EA-D9D3B41143AB}" dt="2022-05-04T06:06:26.100" v="582"/>
          <ac:spMkLst>
            <pc:docMk/>
            <pc:sldMk cId="1777428800" sldId="268"/>
            <ac:spMk id="132" creationId="{64EA3F96-BB0D-2584-321C-81B8B70733D8}"/>
          </ac:spMkLst>
        </pc:spChg>
        <pc:spChg chg="add del mod">
          <ac:chgData name="Elias Azzi" userId="5cd0a805-888f-479d-b1fd-96024b49efd5" providerId="ADAL" clId="{2121B57D-2A63-4018-80EA-D9D3B41143AB}" dt="2022-05-04T06:06:26.100" v="582"/>
          <ac:spMkLst>
            <pc:docMk/>
            <pc:sldMk cId="1777428800" sldId="268"/>
            <ac:spMk id="133" creationId="{9A425F58-46EF-3BCD-8ECF-5818DC416C66}"/>
          </ac:spMkLst>
        </pc:spChg>
        <pc:spChg chg="add del mod">
          <ac:chgData name="Elias Azzi" userId="5cd0a805-888f-479d-b1fd-96024b49efd5" providerId="ADAL" clId="{2121B57D-2A63-4018-80EA-D9D3B41143AB}" dt="2022-05-04T06:06:26.100" v="582"/>
          <ac:spMkLst>
            <pc:docMk/>
            <pc:sldMk cId="1777428800" sldId="268"/>
            <ac:spMk id="134" creationId="{6F73A0DC-8D98-FC5C-D297-6AE57597539C}"/>
          </ac:spMkLst>
        </pc:spChg>
        <pc:spChg chg="add del mod">
          <ac:chgData name="Elias Azzi" userId="5cd0a805-888f-479d-b1fd-96024b49efd5" providerId="ADAL" clId="{2121B57D-2A63-4018-80EA-D9D3B41143AB}" dt="2022-05-04T06:06:43.222" v="588"/>
          <ac:spMkLst>
            <pc:docMk/>
            <pc:sldMk cId="1777428800" sldId="268"/>
            <ac:spMk id="135" creationId="{B7E2441B-12A3-1A87-2157-9C775C1CD7DC}"/>
          </ac:spMkLst>
        </pc:spChg>
        <pc:spChg chg="add del mod">
          <ac:chgData name="Elias Azzi" userId="5cd0a805-888f-479d-b1fd-96024b49efd5" providerId="ADAL" clId="{2121B57D-2A63-4018-80EA-D9D3B41143AB}" dt="2022-05-04T06:06:43.222" v="588"/>
          <ac:spMkLst>
            <pc:docMk/>
            <pc:sldMk cId="1777428800" sldId="268"/>
            <ac:spMk id="136" creationId="{3DBDDF4D-98DB-F4BE-76D1-8E3DCE0DFF7C}"/>
          </ac:spMkLst>
        </pc:spChg>
        <pc:spChg chg="add del mod">
          <ac:chgData name="Elias Azzi" userId="5cd0a805-888f-479d-b1fd-96024b49efd5" providerId="ADAL" clId="{2121B57D-2A63-4018-80EA-D9D3B41143AB}" dt="2022-05-04T06:06:43.222" v="588"/>
          <ac:spMkLst>
            <pc:docMk/>
            <pc:sldMk cId="1777428800" sldId="268"/>
            <ac:spMk id="137" creationId="{5FF49A99-AE54-9AE0-4CFC-9CFAB71FB9FE}"/>
          </ac:spMkLst>
        </pc:spChg>
        <pc:spChg chg="add del mod">
          <ac:chgData name="Elias Azzi" userId="5cd0a805-888f-479d-b1fd-96024b49efd5" providerId="ADAL" clId="{2121B57D-2A63-4018-80EA-D9D3B41143AB}" dt="2022-05-04T06:06:43.222" v="588"/>
          <ac:spMkLst>
            <pc:docMk/>
            <pc:sldMk cId="1777428800" sldId="268"/>
            <ac:spMk id="138" creationId="{B7A3B3A9-BC41-4D82-7232-00146478C0D0}"/>
          </ac:spMkLst>
        </pc:spChg>
        <pc:spChg chg="mod">
          <ac:chgData name="Elias Azzi" userId="5cd0a805-888f-479d-b1fd-96024b49efd5" providerId="ADAL" clId="{2121B57D-2A63-4018-80EA-D9D3B41143AB}" dt="2022-05-04T06:06:27.673" v="583"/>
          <ac:spMkLst>
            <pc:docMk/>
            <pc:sldMk cId="1777428800" sldId="268"/>
            <ac:spMk id="142" creationId="{E82AF094-5520-CFC1-D8D1-0F0E71EC1FF1}"/>
          </ac:spMkLst>
        </pc:spChg>
        <pc:spChg chg="mod">
          <ac:chgData name="Elias Azzi" userId="5cd0a805-888f-479d-b1fd-96024b49efd5" providerId="ADAL" clId="{2121B57D-2A63-4018-80EA-D9D3B41143AB}" dt="2022-05-04T06:06:27.673" v="583"/>
          <ac:spMkLst>
            <pc:docMk/>
            <pc:sldMk cId="1777428800" sldId="268"/>
            <ac:spMk id="143" creationId="{2FBAE516-50AD-D76B-0EC1-42CDC6C7CE6A}"/>
          </ac:spMkLst>
        </pc:spChg>
        <pc:spChg chg="mod">
          <ac:chgData name="Elias Azzi" userId="5cd0a805-888f-479d-b1fd-96024b49efd5" providerId="ADAL" clId="{2121B57D-2A63-4018-80EA-D9D3B41143AB}" dt="2022-05-04T06:06:42.136" v="586" actId="1076"/>
          <ac:spMkLst>
            <pc:docMk/>
            <pc:sldMk cId="1777428800" sldId="268"/>
            <ac:spMk id="144" creationId="{916F90B4-D76E-66CA-3078-4B810083087B}"/>
          </ac:spMkLst>
        </pc:spChg>
        <pc:spChg chg="add del mod">
          <ac:chgData name="Elias Azzi" userId="5cd0a805-888f-479d-b1fd-96024b49efd5" providerId="ADAL" clId="{2121B57D-2A63-4018-80EA-D9D3B41143AB}" dt="2022-05-04T06:06:43.222" v="588"/>
          <ac:spMkLst>
            <pc:docMk/>
            <pc:sldMk cId="1777428800" sldId="268"/>
            <ac:spMk id="146" creationId="{7DA3707D-ED16-01A6-EFD2-C6B74FE9CA8E}"/>
          </ac:spMkLst>
        </pc:spChg>
        <pc:spChg chg="add del mod">
          <ac:chgData name="Elias Azzi" userId="5cd0a805-888f-479d-b1fd-96024b49efd5" providerId="ADAL" clId="{2121B57D-2A63-4018-80EA-D9D3B41143AB}" dt="2022-05-04T06:06:43.222" v="588"/>
          <ac:spMkLst>
            <pc:docMk/>
            <pc:sldMk cId="1777428800" sldId="268"/>
            <ac:spMk id="148" creationId="{A9739AC6-0B22-64C1-6187-7D66E396A7FE}"/>
          </ac:spMkLst>
        </pc:spChg>
        <pc:spChg chg="add del mod">
          <ac:chgData name="Elias Azzi" userId="5cd0a805-888f-479d-b1fd-96024b49efd5" providerId="ADAL" clId="{2121B57D-2A63-4018-80EA-D9D3B41143AB}" dt="2022-05-04T06:06:43.222" v="588"/>
          <ac:spMkLst>
            <pc:docMk/>
            <pc:sldMk cId="1777428800" sldId="268"/>
            <ac:spMk id="150" creationId="{02EC8CB6-E1D0-9B53-7DB4-E6C31ACF9B04}"/>
          </ac:spMkLst>
        </pc:spChg>
        <pc:spChg chg="add del mod">
          <ac:chgData name="Elias Azzi" userId="5cd0a805-888f-479d-b1fd-96024b49efd5" providerId="ADAL" clId="{2121B57D-2A63-4018-80EA-D9D3B41143AB}" dt="2022-05-04T06:06:43.222" v="588"/>
          <ac:spMkLst>
            <pc:docMk/>
            <pc:sldMk cId="1777428800" sldId="268"/>
            <ac:spMk id="151" creationId="{3E574CAC-A510-7978-A179-55309056AADD}"/>
          </ac:spMkLst>
        </pc:spChg>
        <pc:spChg chg="add del mod">
          <ac:chgData name="Elias Azzi" userId="5cd0a805-888f-479d-b1fd-96024b49efd5" providerId="ADAL" clId="{2121B57D-2A63-4018-80EA-D9D3B41143AB}" dt="2022-05-04T06:06:43.222" v="588"/>
          <ac:spMkLst>
            <pc:docMk/>
            <pc:sldMk cId="1777428800" sldId="268"/>
            <ac:spMk id="152" creationId="{E4C83B70-2847-152B-B7E1-2B0AF793125E}"/>
          </ac:spMkLst>
        </pc:spChg>
        <pc:spChg chg="add del mod">
          <ac:chgData name="Elias Azzi" userId="5cd0a805-888f-479d-b1fd-96024b49efd5" providerId="ADAL" clId="{2121B57D-2A63-4018-80EA-D9D3B41143AB}" dt="2022-05-04T06:06:43.222" v="588"/>
          <ac:spMkLst>
            <pc:docMk/>
            <pc:sldMk cId="1777428800" sldId="268"/>
            <ac:spMk id="153" creationId="{59E3AA05-260D-652C-217E-CCED2F9AB22D}"/>
          </ac:spMkLst>
        </pc:spChg>
        <pc:spChg chg="add del mod">
          <ac:chgData name="Elias Azzi" userId="5cd0a805-888f-479d-b1fd-96024b49efd5" providerId="ADAL" clId="{2121B57D-2A63-4018-80EA-D9D3B41143AB}" dt="2022-05-04T06:06:43.222" v="588"/>
          <ac:spMkLst>
            <pc:docMk/>
            <pc:sldMk cId="1777428800" sldId="268"/>
            <ac:spMk id="157" creationId="{C868FBDE-6D28-F8BD-59B9-E12F6D27FE4B}"/>
          </ac:spMkLst>
        </pc:spChg>
        <pc:spChg chg="add del mod">
          <ac:chgData name="Elias Azzi" userId="5cd0a805-888f-479d-b1fd-96024b49efd5" providerId="ADAL" clId="{2121B57D-2A63-4018-80EA-D9D3B41143AB}" dt="2022-05-04T06:06:43.222" v="588"/>
          <ac:spMkLst>
            <pc:docMk/>
            <pc:sldMk cId="1777428800" sldId="268"/>
            <ac:spMk id="158" creationId="{F5CBC594-219E-5769-E39C-70D009519EAF}"/>
          </ac:spMkLst>
        </pc:spChg>
        <pc:spChg chg="add del mod">
          <ac:chgData name="Elias Azzi" userId="5cd0a805-888f-479d-b1fd-96024b49efd5" providerId="ADAL" clId="{2121B57D-2A63-4018-80EA-D9D3B41143AB}" dt="2022-05-04T06:06:43.222" v="588"/>
          <ac:spMkLst>
            <pc:docMk/>
            <pc:sldMk cId="1777428800" sldId="268"/>
            <ac:spMk id="159" creationId="{2186AFD7-3497-2420-A91C-2C5A5D2E6AF7}"/>
          </ac:spMkLst>
        </pc:spChg>
        <pc:spChg chg="add del mod">
          <ac:chgData name="Elias Azzi" userId="5cd0a805-888f-479d-b1fd-96024b49efd5" providerId="ADAL" clId="{2121B57D-2A63-4018-80EA-D9D3B41143AB}" dt="2022-05-04T06:06:43.222" v="588"/>
          <ac:spMkLst>
            <pc:docMk/>
            <pc:sldMk cId="1777428800" sldId="268"/>
            <ac:spMk id="160" creationId="{F0812E00-D07C-4CB9-EE05-86B477889F78}"/>
          </ac:spMkLst>
        </pc:spChg>
        <pc:spChg chg="add del mod">
          <ac:chgData name="Elias Azzi" userId="5cd0a805-888f-479d-b1fd-96024b49efd5" providerId="ADAL" clId="{2121B57D-2A63-4018-80EA-D9D3B41143AB}" dt="2022-05-04T06:06:43.222" v="588"/>
          <ac:spMkLst>
            <pc:docMk/>
            <pc:sldMk cId="1777428800" sldId="268"/>
            <ac:spMk id="161" creationId="{B49E3904-E530-2F5E-C8F7-423B011775D4}"/>
          </ac:spMkLst>
        </pc:spChg>
        <pc:spChg chg="add del mod">
          <ac:chgData name="Elias Azzi" userId="5cd0a805-888f-479d-b1fd-96024b49efd5" providerId="ADAL" clId="{2121B57D-2A63-4018-80EA-D9D3B41143AB}" dt="2022-05-04T06:06:43.222" v="588"/>
          <ac:spMkLst>
            <pc:docMk/>
            <pc:sldMk cId="1777428800" sldId="268"/>
            <ac:spMk id="162" creationId="{4CB13256-F78F-16E9-85C1-772558670305}"/>
          </ac:spMkLst>
        </pc:spChg>
        <pc:spChg chg="add del mod">
          <ac:chgData name="Elias Azzi" userId="5cd0a805-888f-479d-b1fd-96024b49efd5" providerId="ADAL" clId="{2121B57D-2A63-4018-80EA-D9D3B41143AB}" dt="2022-05-04T06:06:43.222" v="588"/>
          <ac:spMkLst>
            <pc:docMk/>
            <pc:sldMk cId="1777428800" sldId="268"/>
            <ac:spMk id="163" creationId="{EF7BCB71-EDE9-A5DF-6DC9-CD27D35DCFA4}"/>
          </ac:spMkLst>
        </pc:spChg>
        <pc:spChg chg="add del mod">
          <ac:chgData name="Elias Azzi" userId="5cd0a805-888f-479d-b1fd-96024b49efd5" providerId="ADAL" clId="{2121B57D-2A63-4018-80EA-D9D3B41143AB}" dt="2022-05-04T06:06:43.222" v="588"/>
          <ac:spMkLst>
            <pc:docMk/>
            <pc:sldMk cId="1777428800" sldId="268"/>
            <ac:spMk id="164" creationId="{198D984C-9DA8-B996-879A-535F268D20B4}"/>
          </ac:spMkLst>
        </pc:spChg>
        <pc:spChg chg="add del mod">
          <ac:chgData name="Elias Azzi" userId="5cd0a805-888f-479d-b1fd-96024b49efd5" providerId="ADAL" clId="{2121B57D-2A63-4018-80EA-D9D3B41143AB}" dt="2022-05-04T06:06:43.222" v="588"/>
          <ac:spMkLst>
            <pc:docMk/>
            <pc:sldMk cId="1777428800" sldId="268"/>
            <ac:spMk id="165" creationId="{DEA56E61-3D44-3E95-D463-BBE066D4E664}"/>
          </ac:spMkLst>
        </pc:spChg>
        <pc:spChg chg="add del mod">
          <ac:chgData name="Elias Azzi" userId="5cd0a805-888f-479d-b1fd-96024b49efd5" providerId="ADAL" clId="{2121B57D-2A63-4018-80EA-D9D3B41143AB}" dt="2022-05-04T06:06:43.222" v="588"/>
          <ac:spMkLst>
            <pc:docMk/>
            <pc:sldMk cId="1777428800" sldId="268"/>
            <ac:spMk id="166" creationId="{CCB4979A-4992-CF9B-227B-6180538EE55E}"/>
          </ac:spMkLst>
        </pc:spChg>
        <pc:spChg chg="add del mod">
          <ac:chgData name="Elias Azzi" userId="5cd0a805-888f-479d-b1fd-96024b49efd5" providerId="ADAL" clId="{2121B57D-2A63-4018-80EA-D9D3B41143AB}" dt="2022-05-04T06:07:22.717" v="592" actId="21"/>
          <ac:spMkLst>
            <pc:docMk/>
            <pc:sldMk cId="1777428800" sldId="268"/>
            <ac:spMk id="167" creationId="{7506DC76-11E4-C271-028F-5D19AB586370}"/>
          </ac:spMkLst>
        </pc:spChg>
        <pc:spChg chg="add del mod">
          <ac:chgData name="Elias Azzi" userId="5cd0a805-888f-479d-b1fd-96024b49efd5" providerId="ADAL" clId="{2121B57D-2A63-4018-80EA-D9D3B41143AB}" dt="2022-05-04T06:07:22.717" v="592" actId="21"/>
          <ac:spMkLst>
            <pc:docMk/>
            <pc:sldMk cId="1777428800" sldId="268"/>
            <ac:spMk id="168" creationId="{C50573C8-B2EA-8130-123D-81D10946658D}"/>
          </ac:spMkLst>
        </pc:spChg>
        <pc:spChg chg="add del mod">
          <ac:chgData name="Elias Azzi" userId="5cd0a805-888f-479d-b1fd-96024b49efd5" providerId="ADAL" clId="{2121B57D-2A63-4018-80EA-D9D3B41143AB}" dt="2022-05-04T06:07:22.717" v="592" actId="21"/>
          <ac:spMkLst>
            <pc:docMk/>
            <pc:sldMk cId="1777428800" sldId="268"/>
            <ac:spMk id="169" creationId="{DE46E80A-8371-F94C-FA65-A97BC17C4F88}"/>
          </ac:spMkLst>
        </pc:spChg>
        <pc:spChg chg="add del mod">
          <ac:chgData name="Elias Azzi" userId="5cd0a805-888f-479d-b1fd-96024b49efd5" providerId="ADAL" clId="{2121B57D-2A63-4018-80EA-D9D3B41143AB}" dt="2022-05-04T06:07:22.717" v="592" actId="21"/>
          <ac:spMkLst>
            <pc:docMk/>
            <pc:sldMk cId="1777428800" sldId="268"/>
            <ac:spMk id="170" creationId="{E2D77F30-B46C-9F6C-F9F5-E52208BF130B}"/>
          </ac:spMkLst>
        </pc:spChg>
        <pc:spChg chg="mod">
          <ac:chgData name="Elias Azzi" userId="5cd0a805-888f-479d-b1fd-96024b49efd5" providerId="ADAL" clId="{2121B57D-2A63-4018-80EA-D9D3B41143AB}" dt="2022-05-04T06:07:07.669" v="589"/>
          <ac:spMkLst>
            <pc:docMk/>
            <pc:sldMk cId="1777428800" sldId="268"/>
            <ac:spMk id="174" creationId="{9ABBFAB4-BDEC-536F-523C-CED20B874EBF}"/>
          </ac:spMkLst>
        </pc:spChg>
        <pc:spChg chg="mod">
          <ac:chgData name="Elias Azzi" userId="5cd0a805-888f-479d-b1fd-96024b49efd5" providerId="ADAL" clId="{2121B57D-2A63-4018-80EA-D9D3B41143AB}" dt="2022-05-04T06:07:07.669" v="589"/>
          <ac:spMkLst>
            <pc:docMk/>
            <pc:sldMk cId="1777428800" sldId="268"/>
            <ac:spMk id="175" creationId="{292CC106-3981-5C79-3049-540A4AEE2570}"/>
          </ac:spMkLst>
        </pc:spChg>
        <pc:spChg chg="mod">
          <ac:chgData name="Elias Azzi" userId="5cd0a805-888f-479d-b1fd-96024b49efd5" providerId="ADAL" clId="{2121B57D-2A63-4018-80EA-D9D3B41143AB}" dt="2022-05-04T06:07:07.669" v="589"/>
          <ac:spMkLst>
            <pc:docMk/>
            <pc:sldMk cId="1777428800" sldId="268"/>
            <ac:spMk id="176" creationId="{28766AEE-4E19-66E1-5F71-042B84D76972}"/>
          </ac:spMkLst>
        </pc:spChg>
        <pc:spChg chg="add del mod">
          <ac:chgData name="Elias Azzi" userId="5cd0a805-888f-479d-b1fd-96024b49efd5" providerId="ADAL" clId="{2121B57D-2A63-4018-80EA-D9D3B41143AB}" dt="2022-05-04T06:07:22.717" v="592" actId="21"/>
          <ac:spMkLst>
            <pc:docMk/>
            <pc:sldMk cId="1777428800" sldId="268"/>
            <ac:spMk id="178" creationId="{DD5BAB3D-AEB6-893B-31AD-4E1621FA2F14}"/>
          </ac:spMkLst>
        </pc:spChg>
        <pc:spChg chg="add del mod">
          <ac:chgData name="Elias Azzi" userId="5cd0a805-888f-479d-b1fd-96024b49efd5" providerId="ADAL" clId="{2121B57D-2A63-4018-80EA-D9D3B41143AB}" dt="2022-05-04T06:07:22.717" v="592" actId="21"/>
          <ac:spMkLst>
            <pc:docMk/>
            <pc:sldMk cId="1777428800" sldId="268"/>
            <ac:spMk id="180" creationId="{926B2EE4-6808-16C7-69E1-D9A104B93989}"/>
          </ac:spMkLst>
        </pc:spChg>
        <pc:spChg chg="add del mod">
          <ac:chgData name="Elias Azzi" userId="5cd0a805-888f-479d-b1fd-96024b49efd5" providerId="ADAL" clId="{2121B57D-2A63-4018-80EA-D9D3B41143AB}" dt="2022-05-04T06:07:22.717" v="592" actId="21"/>
          <ac:spMkLst>
            <pc:docMk/>
            <pc:sldMk cId="1777428800" sldId="268"/>
            <ac:spMk id="182" creationId="{20D23A29-5B0A-D255-86E9-E136B32B9C96}"/>
          </ac:spMkLst>
        </pc:spChg>
        <pc:spChg chg="add del mod">
          <ac:chgData name="Elias Azzi" userId="5cd0a805-888f-479d-b1fd-96024b49efd5" providerId="ADAL" clId="{2121B57D-2A63-4018-80EA-D9D3B41143AB}" dt="2022-05-04T06:07:22.717" v="592" actId="21"/>
          <ac:spMkLst>
            <pc:docMk/>
            <pc:sldMk cId="1777428800" sldId="268"/>
            <ac:spMk id="183" creationId="{3F2DCCC0-CF44-85B9-0892-7B6BB405B303}"/>
          </ac:spMkLst>
        </pc:spChg>
        <pc:spChg chg="add del mod">
          <ac:chgData name="Elias Azzi" userId="5cd0a805-888f-479d-b1fd-96024b49efd5" providerId="ADAL" clId="{2121B57D-2A63-4018-80EA-D9D3B41143AB}" dt="2022-05-04T06:07:22.717" v="592" actId="21"/>
          <ac:spMkLst>
            <pc:docMk/>
            <pc:sldMk cId="1777428800" sldId="268"/>
            <ac:spMk id="184" creationId="{004A3187-87A0-C25F-4B33-7B9AD3948AE0}"/>
          </ac:spMkLst>
        </pc:spChg>
        <pc:spChg chg="add del mod">
          <ac:chgData name="Elias Azzi" userId="5cd0a805-888f-479d-b1fd-96024b49efd5" providerId="ADAL" clId="{2121B57D-2A63-4018-80EA-D9D3B41143AB}" dt="2022-05-04T06:07:22.717" v="592" actId="21"/>
          <ac:spMkLst>
            <pc:docMk/>
            <pc:sldMk cId="1777428800" sldId="268"/>
            <ac:spMk id="185" creationId="{03779194-2DD3-0340-5C56-0A5D508F4322}"/>
          </ac:spMkLst>
        </pc:spChg>
        <pc:spChg chg="add del mod">
          <ac:chgData name="Elias Azzi" userId="5cd0a805-888f-479d-b1fd-96024b49efd5" providerId="ADAL" clId="{2121B57D-2A63-4018-80EA-D9D3B41143AB}" dt="2022-05-04T06:07:22.717" v="592" actId="21"/>
          <ac:spMkLst>
            <pc:docMk/>
            <pc:sldMk cId="1777428800" sldId="268"/>
            <ac:spMk id="189" creationId="{FAF56EF5-3A30-F44C-5E10-4C67C37BD910}"/>
          </ac:spMkLst>
        </pc:spChg>
        <pc:spChg chg="add del mod">
          <ac:chgData name="Elias Azzi" userId="5cd0a805-888f-479d-b1fd-96024b49efd5" providerId="ADAL" clId="{2121B57D-2A63-4018-80EA-D9D3B41143AB}" dt="2022-05-04T06:07:22.717" v="592" actId="21"/>
          <ac:spMkLst>
            <pc:docMk/>
            <pc:sldMk cId="1777428800" sldId="268"/>
            <ac:spMk id="190" creationId="{21412C85-FB71-C03D-44C7-366670B5C71C}"/>
          </ac:spMkLst>
        </pc:spChg>
        <pc:spChg chg="add del mod">
          <ac:chgData name="Elias Azzi" userId="5cd0a805-888f-479d-b1fd-96024b49efd5" providerId="ADAL" clId="{2121B57D-2A63-4018-80EA-D9D3B41143AB}" dt="2022-05-04T06:07:22.717" v="592" actId="21"/>
          <ac:spMkLst>
            <pc:docMk/>
            <pc:sldMk cId="1777428800" sldId="268"/>
            <ac:spMk id="191" creationId="{8E36E755-5610-9B10-0BA0-3AA886519058}"/>
          </ac:spMkLst>
        </pc:spChg>
        <pc:spChg chg="add del mod">
          <ac:chgData name="Elias Azzi" userId="5cd0a805-888f-479d-b1fd-96024b49efd5" providerId="ADAL" clId="{2121B57D-2A63-4018-80EA-D9D3B41143AB}" dt="2022-05-04T06:07:22.717" v="592" actId="21"/>
          <ac:spMkLst>
            <pc:docMk/>
            <pc:sldMk cId="1777428800" sldId="268"/>
            <ac:spMk id="192" creationId="{309A9F2C-C681-5ABB-901F-C7F4C43EB38A}"/>
          </ac:spMkLst>
        </pc:spChg>
        <pc:spChg chg="add del mod">
          <ac:chgData name="Elias Azzi" userId="5cd0a805-888f-479d-b1fd-96024b49efd5" providerId="ADAL" clId="{2121B57D-2A63-4018-80EA-D9D3B41143AB}" dt="2022-05-04T06:07:11.100" v="590" actId="478"/>
          <ac:spMkLst>
            <pc:docMk/>
            <pc:sldMk cId="1777428800" sldId="268"/>
            <ac:spMk id="193" creationId="{AEC7D21B-2674-8B34-34A7-7C3C55D76F62}"/>
          </ac:spMkLst>
        </pc:spChg>
        <pc:spChg chg="add del mod">
          <ac:chgData name="Elias Azzi" userId="5cd0a805-888f-479d-b1fd-96024b49efd5" providerId="ADAL" clId="{2121B57D-2A63-4018-80EA-D9D3B41143AB}" dt="2022-05-04T06:07:22.717" v="592" actId="21"/>
          <ac:spMkLst>
            <pc:docMk/>
            <pc:sldMk cId="1777428800" sldId="268"/>
            <ac:spMk id="194" creationId="{EBA03BAD-2AD8-46B0-EB0A-DAEB9E3F2321}"/>
          </ac:spMkLst>
        </pc:spChg>
        <pc:spChg chg="add del mod">
          <ac:chgData name="Elias Azzi" userId="5cd0a805-888f-479d-b1fd-96024b49efd5" providerId="ADAL" clId="{2121B57D-2A63-4018-80EA-D9D3B41143AB}" dt="2022-05-04T06:07:22.717" v="592" actId="21"/>
          <ac:spMkLst>
            <pc:docMk/>
            <pc:sldMk cId="1777428800" sldId="268"/>
            <ac:spMk id="195" creationId="{BD8E6562-40ED-4998-AF8F-E85531E22E6D}"/>
          </ac:spMkLst>
        </pc:spChg>
        <pc:spChg chg="add del mod">
          <ac:chgData name="Elias Azzi" userId="5cd0a805-888f-479d-b1fd-96024b49efd5" providerId="ADAL" clId="{2121B57D-2A63-4018-80EA-D9D3B41143AB}" dt="2022-05-04T06:07:22.717" v="592" actId="21"/>
          <ac:spMkLst>
            <pc:docMk/>
            <pc:sldMk cId="1777428800" sldId="268"/>
            <ac:spMk id="196" creationId="{B67C1766-E3D9-560A-793E-098C54BEEE07}"/>
          </ac:spMkLst>
        </pc:spChg>
        <pc:spChg chg="add del mod">
          <ac:chgData name="Elias Azzi" userId="5cd0a805-888f-479d-b1fd-96024b49efd5" providerId="ADAL" clId="{2121B57D-2A63-4018-80EA-D9D3B41143AB}" dt="2022-05-04T06:07:22.717" v="592" actId="21"/>
          <ac:spMkLst>
            <pc:docMk/>
            <pc:sldMk cId="1777428800" sldId="268"/>
            <ac:spMk id="197" creationId="{28F0D760-5703-2919-9246-C9E4FC253C4E}"/>
          </ac:spMkLst>
        </pc:spChg>
        <pc:spChg chg="add del mod">
          <ac:chgData name="Elias Azzi" userId="5cd0a805-888f-479d-b1fd-96024b49efd5" providerId="ADAL" clId="{2121B57D-2A63-4018-80EA-D9D3B41143AB}" dt="2022-05-04T06:07:22.717" v="592" actId="21"/>
          <ac:spMkLst>
            <pc:docMk/>
            <pc:sldMk cId="1777428800" sldId="268"/>
            <ac:spMk id="198" creationId="{71F6C624-F873-7D53-C411-2E5431020F0D}"/>
          </ac:spMkLst>
        </pc:spChg>
        <pc:spChg chg="add del mod">
          <ac:chgData name="Elias Azzi" userId="5cd0a805-888f-479d-b1fd-96024b49efd5" providerId="ADAL" clId="{2121B57D-2A63-4018-80EA-D9D3B41143AB}" dt="2022-05-04T06:07:22.717" v="592" actId="21"/>
          <ac:spMkLst>
            <pc:docMk/>
            <pc:sldMk cId="1777428800" sldId="268"/>
            <ac:spMk id="199" creationId="{4709BE6C-12F2-67DA-5C7A-3DACFD460687}"/>
          </ac:spMkLst>
        </pc:spChg>
        <pc:spChg chg="add mod">
          <ac:chgData name="Elias Azzi" userId="5cd0a805-888f-479d-b1fd-96024b49efd5" providerId="ADAL" clId="{2121B57D-2A63-4018-80EA-D9D3B41143AB}" dt="2022-05-04T06:17:32.490" v="1043" actId="313"/>
          <ac:spMkLst>
            <pc:docMk/>
            <pc:sldMk cId="1777428800" sldId="268"/>
            <ac:spMk id="201" creationId="{35B31D25-40BC-BA85-8A94-51D64F0F0A0E}"/>
          </ac:spMkLst>
        </pc:spChg>
        <pc:spChg chg="add mod">
          <ac:chgData name="Elias Azzi" userId="5cd0a805-888f-479d-b1fd-96024b49efd5" providerId="ADAL" clId="{2121B57D-2A63-4018-80EA-D9D3B41143AB}" dt="2022-05-05T06:10:08.846" v="2614" actId="6549"/>
          <ac:spMkLst>
            <pc:docMk/>
            <pc:sldMk cId="1777428800" sldId="268"/>
            <ac:spMk id="202" creationId="{CC270ACB-0004-41A1-CBFB-3DA4717BFFE6}"/>
          </ac:spMkLst>
        </pc:spChg>
        <pc:grpChg chg="add del mod">
          <ac:chgData name="Elias Azzi" userId="5cd0a805-888f-479d-b1fd-96024b49efd5" providerId="ADAL" clId="{2121B57D-2A63-4018-80EA-D9D3B41143AB}" dt="2022-05-04T06:04:25.704" v="533"/>
          <ac:grpSpMkLst>
            <pc:docMk/>
            <pc:sldMk cId="1777428800" sldId="268"/>
            <ac:grpSpMk id="11" creationId="{51C01F43-AA22-EFE2-FC18-FD7F9BF4C67D}"/>
          </ac:grpSpMkLst>
        </pc:grpChg>
        <pc:grpChg chg="add del mod">
          <ac:chgData name="Elias Azzi" userId="5cd0a805-888f-479d-b1fd-96024b49efd5" providerId="ADAL" clId="{2121B57D-2A63-4018-80EA-D9D3B41143AB}" dt="2022-05-04T06:05:39.965" v="570" actId="478"/>
          <ac:grpSpMkLst>
            <pc:docMk/>
            <pc:sldMk cId="1777428800" sldId="268"/>
            <ac:grpSpMk id="43" creationId="{5FD36013-3046-1814-3A14-9A4644B791AC}"/>
          </ac:grpSpMkLst>
        </pc:grpChg>
        <pc:grpChg chg="add del mod">
          <ac:chgData name="Elias Azzi" userId="5cd0a805-888f-479d-b1fd-96024b49efd5" providerId="ADAL" clId="{2121B57D-2A63-4018-80EA-D9D3B41143AB}" dt="2022-05-04T06:06:04.351" v="576" actId="21"/>
          <ac:grpSpMkLst>
            <pc:docMk/>
            <pc:sldMk cId="1777428800" sldId="268"/>
            <ac:grpSpMk id="75" creationId="{382AD6ED-8D84-BD09-716B-EE4F644BC82E}"/>
          </ac:grpSpMkLst>
        </pc:grpChg>
        <pc:grpChg chg="add del mod">
          <ac:chgData name="Elias Azzi" userId="5cd0a805-888f-479d-b1fd-96024b49efd5" providerId="ADAL" clId="{2121B57D-2A63-4018-80EA-D9D3B41143AB}" dt="2022-05-04T06:06:26.100" v="582"/>
          <ac:grpSpMkLst>
            <pc:docMk/>
            <pc:sldMk cId="1777428800" sldId="268"/>
            <ac:grpSpMk id="107" creationId="{4EDAB85D-1EDC-6966-E6FB-BBB968790CBE}"/>
          </ac:grpSpMkLst>
        </pc:grpChg>
        <pc:grpChg chg="add del mod">
          <ac:chgData name="Elias Azzi" userId="5cd0a805-888f-479d-b1fd-96024b49efd5" providerId="ADAL" clId="{2121B57D-2A63-4018-80EA-D9D3B41143AB}" dt="2022-05-04T06:06:43.222" v="588"/>
          <ac:grpSpMkLst>
            <pc:docMk/>
            <pc:sldMk cId="1777428800" sldId="268"/>
            <ac:grpSpMk id="139" creationId="{25ABE5E9-15FC-B90B-C4A1-21543D8FC873}"/>
          </ac:grpSpMkLst>
        </pc:grpChg>
        <pc:grpChg chg="add del mod">
          <ac:chgData name="Elias Azzi" userId="5cd0a805-888f-479d-b1fd-96024b49efd5" providerId="ADAL" clId="{2121B57D-2A63-4018-80EA-D9D3B41143AB}" dt="2022-05-04T06:07:22.717" v="592" actId="21"/>
          <ac:grpSpMkLst>
            <pc:docMk/>
            <pc:sldMk cId="1777428800" sldId="268"/>
            <ac:grpSpMk id="171" creationId="{2D524979-5AE0-39F8-EFC1-67FEA7D1055B}"/>
          </ac:grpSpMkLst>
        </pc:grpChg>
        <pc:picChg chg="add mod">
          <ac:chgData name="Elias Azzi" userId="5cd0a805-888f-479d-b1fd-96024b49efd5" providerId="ADAL" clId="{2121B57D-2A63-4018-80EA-D9D3B41143AB}" dt="2022-05-04T06:11:40.530" v="796" actId="1076"/>
          <ac:picMkLst>
            <pc:docMk/>
            <pc:sldMk cId="1777428800" sldId="268"/>
            <ac:picMk id="200" creationId="{502EE563-19D5-C24C-DE67-16EF7A167479}"/>
          </ac:picMkLst>
        </pc:picChg>
        <pc:picChg chg="add del mod">
          <ac:chgData name="Elias Azzi" userId="5cd0a805-888f-479d-b1fd-96024b49efd5" providerId="ADAL" clId="{2121B57D-2A63-4018-80EA-D9D3B41143AB}" dt="2022-05-04T07:15:39.964" v="2612"/>
          <ac:picMkLst>
            <pc:docMk/>
            <pc:sldMk cId="1777428800" sldId="268"/>
            <ac:picMk id="203" creationId="{C3C70DA4-91C8-5667-0E32-A2DC476C4B8D}"/>
          </ac:picMkLst>
        </pc:picChg>
        <pc:picChg chg="add mod">
          <ac:chgData name="Elias Azzi" userId="5cd0a805-888f-479d-b1fd-96024b49efd5" providerId="ADAL" clId="{2121B57D-2A63-4018-80EA-D9D3B41143AB}" dt="2022-05-04T07:20:05.904" v="2613"/>
          <ac:picMkLst>
            <pc:docMk/>
            <pc:sldMk cId="1777428800" sldId="268"/>
            <ac:picMk id="204" creationId="{81BBEBF8-8DFE-5FC9-06C4-C68AFE6533F0}"/>
          </ac:picMkLst>
        </pc:picChg>
        <pc:cxnChg chg="mod">
          <ac:chgData name="Elias Azzi" userId="5cd0a805-888f-479d-b1fd-96024b49efd5" providerId="ADAL" clId="{2121B57D-2A63-4018-80EA-D9D3B41143AB}" dt="2022-05-04T06:04:24.440" v="532"/>
          <ac:cxnSpMkLst>
            <pc:docMk/>
            <pc:sldMk cId="1777428800" sldId="268"/>
            <ac:cxnSpMk id="12" creationId="{CCF9D6F9-F3F6-F23B-DD30-5F2B808B5AB0}"/>
          </ac:cxnSpMkLst>
        </pc:cxnChg>
        <pc:cxnChg chg="mod">
          <ac:chgData name="Elias Azzi" userId="5cd0a805-888f-479d-b1fd-96024b49efd5" providerId="ADAL" clId="{2121B57D-2A63-4018-80EA-D9D3B41143AB}" dt="2022-05-04T06:04:24.440" v="532"/>
          <ac:cxnSpMkLst>
            <pc:docMk/>
            <pc:sldMk cId="1777428800" sldId="268"/>
            <ac:cxnSpMk id="13" creationId="{CA256A36-8E30-C4F5-E7F7-91F83C9540F4}"/>
          </ac:cxnSpMkLst>
        </pc:cxnChg>
        <pc:cxnChg chg="add del mod">
          <ac:chgData name="Elias Azzi" userId="5cd0a805-888f-479d-b1fd-96024b49efd5" providerId="ADAL" clId="{2121B57D-2A63-4018-80EA-D9D3B41143AB}" dt="2022-05-04T06:04:25.704" v="533"/>
          <ac:cxnSpMkLst>
            <pc:docMk/>
            <pc:sldMk cId="1777428800" sldId="268"/>
            <ac:cxnSpMk id="17" creationId="{E00A30DD-6D7A-567F-65C9-D1022E3434FF}"/>
          </ac:cxnSpMkLst>
        </pc:cxnChg>
        <pc:cxnChg chg="add del mod">
          <ac:chgData name="Elias Azzi" userId="5cd0a805-888f-479d-b1fd-96024b49efd5" providerId="ADAL" clId="{2121B57D-2A63-4018-80EA-D9D3B41143AB}" dt="2022-05-04T06:04:25.704" v="533"/>
          <ac:cxnSpMkLst>
            <pc:docMk/>
            <pc:sldMk cId="1777428800" sldId="268"/>
            <ac:cxnSpMk id="19" creationId="{8DD42599-BF9B-745B-2C41-9A8BF6335B16}"/>
          </ac:cxnSpMkLst>
        </pc:cxnChg>
        <pc:cxnChg chg="add del mod">
          <ac:chgData name="Elias Azzi" userId="5cd0a805-888f-479d-b1fd-96024b49efd5" providerId="ADAL" clId="{2121B57D-2A63-4018-80EA-D9D3B41143AB}" dt="2022-05-04T06:04:25.704" v="533"/>
          <ac:cxnSpMkLst>
            <pc:docMk/>
            <pc:sldMk cId="1777428800" sldId="268"/>
            <ac:cxnSpMk id="21" creationId="{EC39661F-84A8-735A-9EAE-25E4F19798CB}"/>
          </ac:cxnSpMkLst>
        </pc:cxnChg>
        <pc:cxnChg chg="add del mod">
          <ac:chgData name="Elias Azzi" userId="5cd0a805-888f-479d-b1fd-96024b49efd5" providerId="ADAL" clId="{2121B57D-2A63-4018-80EA-D9D3B41143AB}" dt="2022-05-04T06:04:25.704" v="533"/>
          <ac:cxnSpMkLst>
            <pc:docMk/>
            <pc:sldMk cId="1777428800" sldId="268"/>
            <ac:cxnSpMk id="26" creationId="{BE199146-04C7-EDA0-6082-7500A4099755}"/>
          </ac:cxnSpMkLst>
        </pc:cxnChg>
        <pc:cxnChg chg="add del mod">
          <ac:chgData name="Elias Azzi" userId="5cd0a805-888f-479d-b1fd-96024b49efd5" providerId="ADAL" clId="{2121B57D-2A63-4018-80EA-D9D3B41143AB}" dt="2022-05-04T06:04:25.704" v="533"/>
          <ac:cxnSpMkLst>
            <pc:docMk/>
            <pc:sldMk cId="1777428800" sldId="268"/>
            <ac:cxnSpMk id="27" creationId="{7F5083AA-F44B-78FE-538F-731A1F33C5B8}"/>
          </ac:cxnSpMkLst>
        </pc:cxnChg>
        <pc:cxnChg chg="add del mod">
          <ac:chgData name="Elias Azzi" userId="5cd0a805-888f-479d-b1fd-96024b49efd5" providerId="ADAL" clId="{2121B57D-2A63-4018-80EA-D9D3B41143AB}" dt="2022-05-04T06:04:25.704" v="533"/>
          <ac:cxnSpMkLst>
            <pc:docMk/>
            <pc:sldMk cId="1777428800" sldId="268"/>
            <ac:cxnSpMk id="28" creationId="{1F70DEAF-EF73-9340-99A7-91E80BB98E06}"/>
          </ac:cxnSpMkLst>
        </pc:cxnChg>
        <pc:cxnChg chg="mod">
          <ac:chgData name="Elias Azzi" userId="5cd0a805-888f-479d-b1fd-96024b49efd5" providerId="ADAL" clId="{2121B57D-2A63-4018-80EA-D9D3B41143AB}" dt="2022-05-04T06:05:39.965" v="570" actId="478"/>
          <ac:cxnSpMkLst>
            <pc:docMk/>
            <pc:sldMk cId="1777428800" sldId="268"/>
            <ac:cxnSpMk id="44" creationId="{3E245C19-8B0E-9380-86BB-F8D419915874}"/>
          </ac:cxnSpMkLst>
        </pc:cxnChg>
        <pc:cxnChg chg="mod">
          <ac:chgData name="Elias Azzi" userId="5cd0a805-888f-479d-b1fd-96024b49efd5" providerId="ADAL" clId="{2121B57D-2A63-4018-80EA-D9D3B41143AB}" dt="2022-05-04T06:04:27.396" v="534"/>
          <ac:cxnSpMkLst>
            <pc:docMk/>
            <pc:sldMk cId="1777428800" sldId="268"/>
            <ac:cxnSpMk id="45" creationId="{4E725FE8-C918-B67C-E1BE-EFAB164B53EF}"/>
          </ac:cxnSpMkLst>
        </pc:cxnChg>
        <pc:cxnChg chg="add del mod">
          <ac:chgData name="Elias Azzi" userId="5cd0a805-888f-479d-b1fd-96024b49efd5" providerId="ADAL" clId="{2121B57D-2A63-4018-80EA-D9D3B41143AB}" dt="2022-05-04T06:05:39.965" v="570" actId="478"/>
          <ac:cxnSpMkLst>
            <pc:docMk/>
            <pc:sldMk cId="1777428800" sldId="268"/>
            <ac:cxnSpMk id="49" creationId="{6A1E9719-4964-EF53-EBA2-9CE8C1F5884F}"/>
          </ac:cxnSpMkLst>
        </pc:cxnChg>
        <pc:cxnChg chg="add del mod">
          <ac:chgData name="Elias Azzi" userId="5cd0a805-888f-479d-b1fd-96024b49efd5" providerId="ADAL" clId="{2121B57D-2A63-4018-80EA-D9D3B41143AB}" dt="2022-05-04T06:05:39.965" v="570" actId="478"/>
          <ac:cxnSpMkLst>
            <pc:docMk/>
            <pc:sldMk cId="1777428800" sldId="268"/>
            <ac:cxnSpMk id="51" creationId="{706DF53E-781C-77AD-9F6B-26AEB333C3EF}"/>
          </ac:cxnSpMkLst>
        </pc:cxnChg>
        <pc:cxnChg chg="add del mod">
          <ac:chgData name="Elias Azzi" userId="5cd0a805-888f-479d-b1fd-96024b49efd5" providerId="ADAL" clId="{2121B57D-2A63-4018-80EA-D9D3B41143AB}" dt="2022-05-04T06:05:39.965" v="570" actId="478"/>
          <ac:cxnSpMkLst>
            <pc:docMk/>
            <pc:sldMk cId="1777428800" sldId="268"/>
            <ac:cxnSpMk id="53" creationId="{5449CC77-EABE-5390-7C77-CD70C1A3AF36}"/>
          </ac:cxnSpMkLst>
        </pc:cxnChg>
        <pc:cxnChg chg="add del mod">
          <ac:chgData name="Elias Azzi" userId="5cd0a805-888f-479d-b1fd-96024b49efd5" providerId="ADAL" clId="{2121B57D-2A63-4018-80EA-D9D3B41143AB}" dt="2022-05-04T06:05:39.965" v="570" actId="478"/>
          <ac:cxnSpMkLst>
            <pc:docMk/>
            <pc:sldMk cId="1777428800" sldId="268"/>
            <ac:cxnSpMk id="58" creationId="{39EF9E6F-571B-A917-8905-D1AB31B32116}"/>
          </ac:cxnSpMkLst>
        </pc:cxnChg>
        <pc:cxnChg chg="add del mod">
          <ac:chgData name="Elias Azzi" userId="5cd0a805-888f-479d-b1fd-96024b49efd5" providerId="ADAL" clId="{2121B57D-2A63-4018-80EA-D9D3B41143AB}" dt="2022-05-04T06:05:39.965" v="570" actId="478"/>
          <ac:cxnSpMkLst>
            <pc:docMk/>
            <pc:sldMk cId="1777428800" sldId="268"/>
            <ac:cxnSpMk id="59" creationId="{1B5DE7C4-CDA2-07EC-91ED-DACDA4581514}"/>
          </ac:cxnSpMkLst>
        </pc:cxnChg>
        <pc:cxnChg chg="add del mod">
          <ac:chgData name="Elias Azzi" userId="5cd0a805-888f-479d-b1fd-96024b49efd5" providerId="ADAL" clId="{2121B57D-2A63-4018-80EA-D9D3B41143AB}" dt="2022-05-04T06:05:39.965" v="570" actId="478"/>
          <ac:cxnSpMkLst>
            <pc:docMk/>
            <pc:sldMk cId="1777428800" sldId="268"/>
            <ac:cxnSpMk id="60" creationId="{8415705D-78A8-D29F-A638-223949ECE4CD}"/>
          </ac:cxnSpMkLst>
        </pc:cxnChg>
        <pc:cxnChg chg="mod">
          <ac:chgData name="Elias Azzi" userId="5cd0a805-888f-479d-b1fd-96024b49efd5" providerId="ADAL" clId="{2121B57D-2A63-4018-80EA-D9D3B41143AB}" dt="2022-05-04T06:06:04.351" v="576" actId="21"/>
          <ac:cxnSpMkLst>
            <pc:docMk/>
            <pc:sldMk cId="1777428800" sldId="268"/>
            <ac:cxnSpMk id="76" creationId="{442A2468-01E4-B1E9-F1CC-EC54BA5391C5}"/>
          </ac:cxnSpMkLst>
        </pc:cxnChg>
        <pc:cxnChg chg="mod">
          <ac:chgData name="Elias Azzi" userId="5cd0a805-888f-479d-b1fd-96024b49efd5" providerId="ADAL" clId="{2121B57D-2A63-4018-80EA-D9D3B41143AB}" dt="2022-05-04T06:05:43.675" v="571"/>
          <ac:cxnSpMkLst>
            <pc:docMk/>
            <pc:sldMk cId="1777428800" sldId="268"/>
            <ac:cxnSpMk id="77" creationId="{74C18411-C350-0A9F-97D3-F66D4A606EB0}"/>
          </ac:cxnSpMkLst>
        </pc:cxnChg>
        <pc:cxnChg chg="add del mod">
          <ac:chgData name="Elias Azzi" userId="5cd0a805-888f-479d-b1fd-96024b49efd5" providerId="ADAL" clId="{2121B57D-2A63-4018-80EA-D9D3B41143AB}" dt="2022-05-04T06:06:04.351" v="576" actId="21"/>
          <ac:cxnSpMkLst>
            <pc:docMk/>
            <pc:sldMk cId="1777428800" sldId="268"/>
            <ac:cxnSpMk id="81" creationId="{18012443-B994-8D1E-DA30-774C8AE9ABCB}"/>
          </ac:cxnSpMkLst>
        </pc:cxnChg>
        <pc:cxnChg chg="add del mod">
          <ac:chgData name="Elias Azzi" userId="5cd0a805-888f-479d-b1fd-96024b49efd5" providerId="ADAL" clId="{2121B57D-2A63-4018-80EA-D9D3B41143AB}" dt="2022-05-04T06:06:04.351" v="576" actId="21"/>
          <ac:cxnSpMkLst>
            <pc:docMk/>
            <pc:sldMk cId="1777428800" sldId="268"/>
            <ac:cxnSpMk id="83" creationId="{420FC889-0F6D-3B7F-270E-830B9ED51B6A}"/>
          </ac:cxnSpMkLst>
        </pc:cxnChg>
        <pc:cxnChg chg="add del mod">
          <ac:chgData name="Elias Azzi" userId="5cd0a805-888f-479d-b1fd-96024b49efd5" providerId="ADAL" clId="{2121B57D-2A63-4018-80EA-D9D3B41143AB}" dt="2022-05-04T06:06:04.351" v="576" actId="21"/>
          <ac:cxnSpMkLst>
            <pc:docMk/>
            <pc:sldMk cId="1777428800" sldId="268"/>
            <ac:cxnSpMk id="85" creationId="{DDA4B9E4-6167-D7E5-F63B-6B920C89615E}"/>
          </ac:cxnSpMkLst>
        </pc:cxnChg>
        <pc:cxnChg chg="add del mod">
          <ac:chgData name="Elias Azzi" userId="5cd0a805-888f-479d-b1fd-96024b49efd5" providerId="ADAL" clId="{2121B57D-2A63-4018-80EA-D9D3B41143AB}" dt="2022-05-04T06:06:04.351" v="576" actId="21"/>
          <ac:cxnSpMkLst>
            <pc:docMk/>
            <pc:sldMk cId="1777428800" sldId="268"/>
            <ac:cxnSpMk id="90" creationId="{8854109F-2786-285D-8137-690B9B8A0B46}"/>
          </ac:cxnSpMkLst>
        </pc:cxnChg>
        <pc:cxnChg chg="add del mod">
          <ac:chgData name="Elias Azzi" userId="5cd0a805-888f-479d-b1fd-96024b49efd5" providerId="ADAL" clId="{2121B57D-2A63-4018-80EA-D9D3B41143AB}" dt="2022-05-04T06:06:04.351" v="576" actId="21"/>
          <ac:cxnSpMkLst>
            <pc:docMk/>
            <pc:sldMk cId="1777428800" sldId="268"/>
            <ac:cxnSpMk id="91" creationId="{A54DE39A-F36F-2B67-A8E1-4E7B62B37CFC}"/>
          </ac:cxnSpMkLst>
        </pc:cxnChg>
        <pc:cxnChg chg="add del mod">
          <ac:chgData name="Elias Azzi" userId="5cd0a805-888f-479d-b1fd-96024b49efd5" providerId="ADAL" clId="{2121B57D-2A63-4018-80EA-D9D3B41143AB}" dt="2022-05-04T06:06:04.351" v="576" actId="21"/>
          <ac:cxnSpMkLst>
            <pc:docMk/>
            <pc:sldMk cId="1777428800" sldId="268"/>
            <ac:cxnSpMk id="92" creationId="{B9D6CDFB-4BAA-6C3E-85C7-F910E8F06CA4}"/>
          </ac:cxnSpMkLst>
        </pc:cxnChg>
        <pc:cxnChg chg="mod">
          <ac:chgData name="Elias Azzi" userId="5cd0a805-888f-479d-b1fd-96024b49efd5" providerId="ADAL" clId="{2121B57D-2A63-4018-80EA-D9D3B41143AB}" dt="2022-05-04T06:06:08.257" v="577"/>
          <ac:cxnSpMkLst>
            <pc:docMk/>
            <pc:sldMk cId="1777428800" sldId="268"/>
            <ac:cxnSpMk id="108" creationId="{F4F53172-38D1-1F1E-BAF1-068640AC7525}"/>
          </ac:cxnSpMkLst>
        </pc:cxnChg>
        <pc:cxnChg chg="mod">
          <ac:chgData name="Elias Azzi" userId="5cd0a805-888f-479d-b1fd-96024b49efd5" providerId="ADAL" clId="{2121B57D-2A63-4018-80EA-D9D3B41143AB}" dt="2022-05-04T06:06:08.257" v="577"/>
          <ac:cxnSpMkLst>
            <pc:docMk/>
            <pc:sldMk cId="1777428800" sldId="268"/>
            <ac:cxnSpMk id="109" creationId="{E48C1059-0719-3018-74B2-14955099F558}"/>
          </ac:cxnSpMkLst>
        </pc:cxnChg>
        <pc:cxnChg chg="add del mod">
          <ac:chgData name="Elias Azzi" userId="5cd0a805-888f-479d-b1fd-96024b49efd5" providerId="ADAL" clId="{2121B57D-2A63-4018-80EA-D9D3B41143AB}" dt="2022-05-04T06:06:26.100" v="582"/>
          <ac:cxnSpMkLst>
            <pc:docMk/>
            <pc:sldMk cId="1777428800" sldId="268"/>
            <ac:cxnSpMk id="113" creationId="{07E1B8A6-78CC-B175-E8D6-D9AB4F48F53F}"/>
          </ac:cxnSpMkLst>
        </pc:cxnChg>
        <pc:cxnChg chg="add del mod">
          <ac:chgData name="Elias Azzi" userId="5cd0a805-888f-479d-b1fd-96024b49efd5" providerId="ADAL" clId="{2121B57D-2A63-4018-80EA-D9D3B41143AB}" dt="2022-05-04T06:06:26.100" v="582"/>
          <ac:cxnSpMkLst>
            <pc:docMk/>
            <pc:sldMk cId="1777428800" sldId="268"/>
            <ac:cxnSpMk id="115" creationId="{820D6043-992C-249A-4C78-6EEF5AA7EE37}"/>
          </ac:cxnSpMkLst>
        </pc:cxnChg>
        <pc:cxnChg chg="add del mod">
          <ac:chgData name="Elias Azzi" userId="5cd0a805-888f-479d-b1fd-96024b49efd5" providerId="ADAL" clId="{2121B57D-2A63-4018-80EA-D9D3B41143AB}" dt="2022-05-04T06:06:26.100" v="582"/>
          <ac:cxnSpMkLst>
            <pc:docMk/>
            <pc:sldMk cId="1777428800" sldId="268"/>
            <ac:cxnSpMk id="117" creationId="{DE66DC20-FC6A-83F9-58B1-F8D894274D8E}"/>
          </ac:cxnSpMkLst>
        </pc:cxnChg>
        <pc:cxnChg chg="add del mod">
          <ac:chgData name="Elias Azzi" userId="5cd0a805-888f-479d-b1fd-96024b49efd5" providerId="ADAL" clId="{2121B57D-2A63-4018-80EA-D9D3B41143AB}" dt="2022-05-04T06:06:26.100" v="582"/>
          <ac:cxnSpMkLst>
            <pc:docMk/>
            <pc:sldMk cId="1777428800" sldId="268"/>
            <ac:cxnSpMk id="122" creationId="{1881D82F-163F-33E0-0BAE-93AFBB5DFE9B}"/>
          </ac:cxnSpMkLst>
        </pc:cxnChg>
        <pc:cxnChg chg="add del mod">
          <ac:chgData name="Elias Azzi" userId="5cd0a805-888f-479d-b1fd-96024b49efd5" providerId="ADAL" clId="{2121B57D-2A63-4018-80EA-D9D3B41143AB}" dt="2022-05-04T06:06:26.100" v="582"/>
          <ac:cxnSpMkLst>
            <pc:docMk/>
            <pc:sldMk cId="1777428800" sldId="268"/>
            <ac:cxnSpMk id="123" creationId="{4B1C4810-5F80-65D5-D9F5-64CA305BA5B1}"/>
          </ac:cxnSpMkLst>
        </pc:cxnChg>
        <pc:cxnChg chg="add del mod">
          <ac:chgData name="Elias Azzi" userId="5cd0a805-888f-479d-b1fd-96024b49efd5" providerId="ADAL" clId="{2121B57D-2A63-4018-80EA-D9D3B41143AB}" dt="2022-05-04T06:06:26.100" v="582"/>
          <ac:cxnSpMkLst>
            <pc:docMk/>
            <pc:sldMk cId="1777428800" sldId="268"/>
            <ac:cxnSpMk id="124" creationId="{12032439-4255-AA8D-4D79-34E35D51BF93}"/>
          </ac:cxnSpMkLst>
        </pc:cxnChg>
        <pc:cxnChg chg="mod">
          <ac:chgData name="Elias Azzi" userId="5cd0a805-888f-479d-b1fd-96024b49efd5" providerId="ADAL" clId="{2121B57D-2A63-4018-80EA-D9D3B41143AB}" dt="2022-05-04T06:06:42.590" v="587" actId="1076"/>
          <ac:cxnSpMkLst>
            <pc:docMk/>
            <pc:sldMk cId="1777428800" sldId="268"/>
            <ac:cxnSpMk id="140" creationId="{BC2D60A3-F1BC-7CA9-7387-8EFC30FAA236}"/>
          </ac:cxnSpMkLst>
        </pc:cxnChg>
        <pc:cxnChg chg="mod">
          <ac:chgData name="Elias Azzi" userId="5cd0a805-888f-479d-b1fd-96024b49efd5" providerId="ADAL" clId="{2121B57D-2A63-4018-80EA-D9D3B41143AB}" dt="2022-05-04T06:06:27.673" v="583"/>
          <ac:cxnSpMkLst>
            <pc:docMk/>
            <pc:sldMk cId="1777428800" sldId="268"/>
            <ac:cxnSpMk id="141" creationId="{7216BEA2-80A2-C972-87FC-BD581057C33D}"/>
          </ac:cxnSpMkLst>
        </pc:cxnChg>
        <pc:cxnChg chg="add del mod">
          <ac:chgData name="Elias Azzi" userId="5cd0a805-888f-479d-b1fd-96024b49efd5" providerId="ADAL" clId="{2121B57D-2A63-4018-80EA-D9D3B41143AB}" dt="2022-05-04T06:06:43.222" v="588"/>
          <ac:cxnSpMkLst>
            <pc:docMk/>
            <pc:sldMk cId="1777428800" sldId="268"/>
            <ac:cxnSpMk id="145" creationId="{535DB908-E189-2168-9BB8-7CE3AB845334}"/>
          </ac:cxnSpMkLst>
        </pc:cxnChg>
        <pc:cxnChg chg="add del mod">
          <ac:chgData name="Elias Azzi" userId="5cd0a805-888f-479d-b1fd-96024b49efd5" providerId="ADAL" clId="{2121B57D-2A63-4018-80EA-D9D3B41143AB}" dt="2022-05-04T06:06:43.222" v="588"/>
          <ac:cxnSpMkLst>
            <pc:docMk/>
            <pc:sldMk cId="1777428800" sldId="268"/>
            <ac:cxnSpMk id="147" creationId="{C02E96E7-A3BA-87C1-B8AE-20087EE1A40D}"/>
          </ac:cxnSpMkLst>
        </pc:cxnChg>
        <pc:cxnChg chg="add del mod">
          <ac:chgData name="Elias Azzi" userId="5cd0a805-888f-479d-b1fd-96024b49efd5" providerId="ADAL" clId="{2121B57D-2A63-4018-80EA-D9D3B41143AB}" dt="2022-05-04T06:06:43.222" v="588"/>
          <ac:cxnSpMkLst>
            <pc:docMk/>
            <pc:sldMk cId="1777428800" sldId="268"/>
            <ac:cxnSpMk id="149" creationId="{930EEFE0-6D54-8071-5867-CECF96861687}"/>
          </ac:cxnSpMkLst>
        </pc:cxnChg>
        <pc:cxnChg chg="add del mod">
          <ac:chgData name="Elias Azzi" userId="5cd0a805-888f-479d-b1fd-96024b49efd5" providerId="ADAL" clId="{2121B57D-2A63-4018-80EA-D9D3B41143AB}" dt="2022-05-04T06:06:43.222" v="588"/>
          <ac:cxnSpMkLst>
            <pc:docMk/>
            <pc:sldMk cId="1777428800" sldId="268"/>
            <ac:cxnSpMk id="154" creationId="{D725061C-7AAD-AA1C-E93A-A094D09C1D65}"/>
          </ac:cxnSpMkLst>
        </pc:cxnChg>
        <pc:cxnChg chg="add del mod">
          <ac:chgData name="Elias Azzi" userId="5cd0a805-888f-479d-b1fd-96024b49efd5" providerId="ADAL" clId="{2121B57D-2A63-4018-80EA-D9D3B41143AB}" dt="2022-05-04T06:06:43.222" v="588"/>
          <ac:cxnSpMkLst>
            <pc:docMk/>
            <pc:sldMk cId="1777428800" sldId="268"/>
            <ac:cxnSpMk id="155" creationId="{6018813E-B3EE-EA29-A08E-7C8311CAA4B4}"/>
          </ac:cxnSpMkLst>
        </pc:cxnChg>
        <pc:cxnChg chg="add del mod">
          <ac:chgData name="Elias Azzi" userId="5cd0a805-888f-479d-b1fd-96024b49efd5" providerId="ADAL" clId="{2121B57D-2A63-4018-80EA-D9D3B41143AB}" dt="2022-05-04T06:06:43.222" v="588"/>
          <ac:cxnSpMkLst>
            <pc:docMk/>
            <pc:sldMk cId="1777428800" sldId="268"/>
            <ac:cxnSpMk id="156" creationId="{7102F959-6C8E-6D49-8F29-5B7CAB781C3D}"/>
          </ac:cxnSpMkLst>
        </pc:cxnChg>
        <pc:cxnChg chg="mod">
          <ac:chgData name="Elias Azzi" userId="5cd0a805-888f-479d-b1fd-96024b49efd5" providerId="ADAL" clId="{2121B57D-2A63-4018-80EA-D9D3B41143AB}" dt="2022-05-04T06:07:22.717" v="592" actId="21"/>
          <ac:cxnSpMkLst>
            <pc:docMk/>
            <pc:sldMk cId="1777428800" sldId="268"/>
            <ac:cxnSpMk id="172" creationId="{4830A9D4-056B-A5B8-35FC-F7AD7CC71DA3}"/>
          </ac:cxnSpMkLst>
        </pc:cxnChg>
        <pc:cxnChg chg="mod">
          <ac:chgData name="Elias Azzi" userId="5cd0a805-888f-479d-b1fd-96024b49efd5" providerId="ADAL" clId="{2121B57D-2A63-4018-80EA-D9D3B41143AB}" dt="2022-05-04T06:07:07.669" v="589"/>
          <ac:cxnSpMkLst>
            <pc:docMk/>
            <pc:sldMk cId="1777428800" sldId="268"/>
            <ac:cxnSpMk id="173" creationId="{1A06ABFC-68C4-46E2-CE7A-CB3008458E05}"/>
          </ac:cxnSpMkLst>
        </pc:cxnChg>
        <pc:cxnChg chg="add del mod">
          <ac:chgData name="Elias Azzi" userId="5cd0a805-888f-479d-b1fd-96024b49efd5" providerId="ADAL" clId="{2121B57D-2A63-4018-80EA-D9D3B41143AB}" dt="2022-05-04T06:07:22.717" v="592" actId="21"/>
          <ac:cxnSpMkLst>
            <pc:docMk/>
            <pc:sldMk cId="1777428800" sldId="268"/>
            <ac:cxnSpMk id="177" creationId="{E1E2A106-A987-89CD-14F6-37C2855CDF77}"/>
          </ac:cxnSpMkLst>
        </pc:cxnChg>
        <pc:cxnChg chg="add del mod">
          <ac:chgData name="Elias Azzi" userId="5cd0a805-888f-479d-b1fd-96024b49efd5" providerId="ADAL" clId="{2121B57D-2A63-4018-80EA-D9D3B41143AB}" dt="2022-05-04T06:07:22.717" v="592" actId="21"/>
          <ac:cxnSpMkLst>
            <pc:docMk/>
            <pc:sldMk cId="1777428800" sldId="268"/>
            <ac:cxnSpMk id="179" creationId="{77580978-5916-AF95-D6D9-C307836EE1F7}"/>
          </ac:cxnSpMkLst>
        </pc:cxnChg>
        <pc:cxnChg chg="add del mod">
          <ac:chgData name="Elias Azzi" userId="5cd0a805-888f-479d-b1fd-96024b49efd5" providerId="ADAL" clId="{2121B57D-2A63-4018-80EA-D9D3B41143AB}" dt="2022-05-04T06:07:22.717" v="592" actId="21"/>
          <ac:cxnSpMkLst>
            <pc:docMk/>
            <pc:sldMk cId="1777428800" sldId="268"/>
            <ac:cxnSpMk id="181" creationId="{FCB7BFD1-5E23-17F4-34EC-7EB9B105B73C}"/>
          </ac:cxnSpMkLst>
        </pc:cxnChg>
        <pc:cxnChg chg="add del mod">
          <ac:chgData name="Elias Azzi" userId="5cd0a805-888f-479d-b1fd-96024b49efd5" providerId="ADAL" clId="{2121B57D-2A63-4018-80EA-D9D3B41143AB}" dt="2022-05-04T06:07:22.717" v="592" actId="21"/>
          <ac:cxnSpMkLst>
            <pc:docMk/>
            <pc:sldMk cId="1777428800" sldId="268"/>
            <ac:cxnSpMk id="186" creationId="{DD888D9F-6D87-5F65-C4B0-542D6D929CF4}"/>
          </ac:cxnSpMkLst>
        </pc:cxnChg>
        <pc:cxnChg chg="add del mod">
          <ac:chgData name="Elias Azzi" userId="5cd0a805-888f-479d-b1fd-96024b49efd5" providerId="ADAL" clId="{2121B57D-2A63-4018-80EA-D9D3B41143AB}" dt="2022-05-04T06:07:22.717" v="592" actId="21"/>
          <ac:cxnSpMkLst>
            <pc:docMk/>
            <pc:sldMk cId="1777428800" sldId="268"/>
            <ac:cxnSpMk id="187" creationId="{60433D2E-FE1A-9682-ABB7-9B27B1634BB6}"/>
          </ac:cxnSpMkLst>
        </pc:cxnChg>
        <pc:cxnChg chg="add del mod">
          <ac:chgData name="Elias Azzi" userId="5cd0a805-888f-479d-b1fd-96024b49efd5" providerId="ADAL" clId="{2121B57D-2A63-4018-80EA-D9D3B41143AB}" dt="2022-05-04T06:07:22.717" v="592" actId="21"/>
          <ac:cxnSpMkLst>
            <pc:docMk/>
            <pc:sldMk cId="1777428800" sldId="268"/>
            <ac:cxnSpMk id="188" creationId="{66C8B43A-92F6-243C-6C61-0DF06531D4EB}"/>
          </ac:cxnSpMkLst>
        </pc:cxnChg>
      </pc:sldChg>
      <pc:sldChg chg="add del modTransition modNotesTx">
        <pc:chgData name="Elias Azzi" userId="5cd0a805-888f-479d-b1fd-96024b49efd5" providerId="ADAL" clId="{2121B57D-2A63-4018-80EA-D9D3B41143AB}" dt="2022-05-05T06:15:26.552" v="2633" actId="47"/>
        <pc:sldMkLst>
          <pc:docMk/>
          <pc:sldMk cId="1487394642" sldId="269"/>
        </pc:sldMkLst>
      </pc:sldChg>
      <pc:sldChg chg="modSp del mod">
        <pc:chgData name="Elias Azzi" userId="5cd0a805-888f-479d-b1fd-96024b49efd5" providerId="ADAL" clId="{2121B57D-2A63-4018-80EA-D9D3B41143AB}" dt="2022-05-04T06:44:11.966" v="1390" actId="47"/>
        <pc:sldMkLst>
          <pc:docMk/>
          <pc:sldMk cId="2215311484" sldId="383"/>
        </pc:sldMkLst>
        <pc:spChg chg="mod">
          <ac:chgData name="Elias Azzi" userId="5cd0a805-888f-479d-b1fd-96024b49efd5" providerId="ADAL" clId="{2121B57D-2A63-4018-80EA-D9D3B41143AB}" dt="2022-05-04T06:22:22.723" v="1063" actId="1076"/>
          <ac:spMkLst>
            <pc:docMk/>
            <pc:sldMk cId="2215311484" sldId="383"/>
            <ac:spMk id="2" creationId="{00000000-0000-0000-0000-000000000000}"/>
          </ac:spMkLst>
        </pc:spChg>
        <pc:spChg chg="mod">
          <ac:chgData name="Elias Azzi" userId="5cd0a805-888f-479d-b1fd-96024b49efd5" providerId="ADAL" clId="{2121B57D-2A63-4018-80EA-D9D3B41143AB}" dt="2022-05-04T06:22:24.726" v="1064" actId="1076"/>
          <ac:spMkLst>
            <pc:docMk/>
            <pc:sldMk cId="2215311484" sldId="383"/>
            <ac:spMk id="4" creationId="{00000000-0000-0000-0000-000000000000}"/>
          </ac:spMkLst>
        </pc:spChg>
        <pc:grpChg chg="mod">
          <ac:chgData name="Elias Azzi" userId="5cd0a805-888f-479d-b1fd-96024b49efd5" providerId="ADAL" clId="{2121B57D-2A63-4018-80EA-D9D3B41143AB}" dt="2022-05-04T06:22:06.985" v="1062" actId="1076"/>
          <ac:grpSpMkLst>
            <pc:docMk/>
            <pc:sldMk cId="2215311484" sldId="383"/>
            <ac:grpSpMk id="3" creationId="{00000000-0000-0000-0000-000000000000}"/>
          </ac:grpSpMkLst>
        </pc:grpChg>
        <pc:grpChg chg="mod">
          <ac:chgData name="Elias Azzi" userId="5cd0a805-888f-479d-b1fd-96024b49efd5" providerId="ADAL" clId="{2121B57D-2A63-4018-80EA-D9D3B41143AB}" dt="2022-05-04T06:22:05.682" v="1061" actId="1076"/>
          <ac:grpSpMkLst>
            <pc:docMk/>
            <pc:sldMk cId="2215311484" sldId="383"/>
            <ac:grpSpMk id="5" creationId="{00000000-0000-0000-0000-000000000000}"/>
          </ac:grpSpMkLst>
        </pc:grpChg>
        <pc:grpChg chg="mod">
          <ac:chgData name="Elias Azzi" userId="5cd0a805-888f-479d-b1fd-96024b49efd5" providerId="ADAL" clId="{2121B57D-2A63-4018-80EA-D9D3B41143AB}" dt="2022-05-04T06:22:04.565" v="1060" actId="1076"/>
          <ac:grpSpMkLst>
            <pc:docMk/>
            <pc:sldMk cId="2215311484" sldId="383"/>
            <ac:grpSpMk id="117" creationId="{00000000-0000-0000-0000-000000000000}"/>
          </ac:grpSpMkLst>
        </pc:grpChg>
        <pc:grpChg chg="mod">
          <ac:chgData name="Elias Azzi" userId="5cd0a805-888f-479d-b1fd-96024b49efd5" providerId="ADAL" clId="{2121B57D-2A63-4018-80EA-D9D3B41143AB}" dt="2022-05-04T06:22:05.682" v="1061" actId="1076"/>
          <ac:grpSpMkLst>
            <pc:docMk/>
            <pc:sldMk cId="2215311484" sldId="383"/>
            <ac:grpSpMk id="132" creationId="{00000000-0000-0000-0000-000000000000}"/>
          </ac:grpSpMkLst>
        </pc:grpChg>
        <pc:grpChg chg="mod">
          <ac:chgData name="Elias Azzi" userId="5cd0a805-888f-479d-b1fd-96024b49efd5" providerId="ADAL" clId="{2121B57D-2A63-4018-80EA-D9D3B41143AB}" dt="2022-05-04T06:22:05.682" v="1061" actId="1076"/>
          <ac:grpSpMkLst>
            <pc:docMk/>
            <pc:sldMk cId="2215311484" sldId="383"/>
            <ac:grpSpMk id="135" creationId="{00000000-0000-0000-0000-000000000000}"/>
          </ac:grpSpMkLst>
        </pc:grpChg>
        <pc:grpChg chg="mod">
          <ac:chgData name="Elias Azzi" userId="5cd0a805-888f-479d-b1fd-96024b49efd5" providerId="ADAL" clId="{2121B57D-2A63-4018-80EA-D9D3B41143AB}" dt="2022-05-04T06:22:05.682" v="1061" actId="1076"/>
          <ac:grpSpMkLst>
            <pc:docMk/>
            <pc:sldMk cId="2215311484" sldId="383"/>
            <ac:grpSpMk id="142" creationId="{00000000-0000-0000-0000-000000000000}"/>
          </ac:grpSpMkLst>
        </pc:grpChg>
        <pc:picChg chg="mod">
          <ac:chgData name="Elias Azzi" userId="5cd0a805-888f-479d-b1fd-96024b49efd5" providerId="ADAL" clId="{2121B57D-2A63-4018-80EA-D9D3B41143AB}" dt="2022-05-04T06:22:06.985" v="1062" actId="1076"/>
          <ac:picMkLst>
            <pc:docMk/>
            <pc:sldMk cId="2215311484" sldId="383"/>
            <ac:picMk id="103" creationId="{00000000-0000-0000-0000-000000000000}"/>
          </ac:picMkLst>
        </pc:picChg>
        <pc:picChg chg="mod">
          <ac:chgData name="Elias Azzi" userId="5cd0a805-888f-479d-b1fd-96024b49efd5" providerId="ADAL" clId="{2121B57D-2A63-4018-80EA-D9D3B41143AB}" dt="2022-05-04T06:22:06.985" v="1062" actId="1076"/>
          <ac:picMkLst>
            <pc:docMk/>
            <pc:sldMk cId="2215311484" sldId="383"/>
            <ac:picMk id="106" creationId="{00000000-0000-0000-0000-000000000000}"/>
          </ac:picMkLst>
        </pc:picChg>
        <pc:picChg chg="mod">
          <ac:chgData name="Elias Azzi" userId="5cd0a805-888f-479d-b1fd-96024b49efd5" providerId="ADAL" clId="{2121B57D-2A63-4018-80EA-D9D3B41143AB}" dt="2022-05-04T06:22:06.985" v="1062" actId="1076"/>
          <ac:picMkLst>
            <pc:docMk/>
            <pc:sldMk cId="2215311484" sldId="383"/>
            <ac:picMk id="109" creationId="{00000000-0000-0000-0000-000000000000}"/>
          </ac:picMkLst>
        </pc:picChg>
        <pc:picChg chg="mod">
          <ac:chgData name="Elias Azzi" userId="5cd0a805-888f-479d-b1fd-96024b49efd5" providerId="ADAL" clId="{2121B57D-2A63-4018-80EA-D9D3B41143AB}" dt="2022-05-04T06:22:06.985" v="1062" actId="1076"/>
          <ac:picMkLst>
            <pc:docMk/>
            <pc:sldMk cId="2215311484" sldId="383"/>
            <ac:picMk id="112" creationId="{00000000-0000-0000-0000-000000000000}"/>
          </ac:picMkLst>
        </pc:picChg>
        <pc:picChg chg="mod">
          <ac:chgData name="Elias Azzi" userId="5cd0a805-888f-479d-b1fd-96024b49efd5" providerId="ADAL" clId="{2121B57D-2A63-4018-80EA-D9D3B41143AB}" dt="2022-05-04T06:22:06.985" v="1062" actId="1076"/>
          <ac:picMkLst>
            <pc:docMk/>
            <pc:sldMk cId="2215311484" sldId="383"/>
            <ac:picMk id="115" creationId="{00000000-0000-0000-0000-000000000000}"/>
          </ac:picMkLst>
        </pc:picChg>
        <pc:picChg chg="mod">
          <ac:chgData name="Elias Azzi" userId="5cd0a805-888f-479d-b1fd-96024b49efd5" providerId="ADAL" clId="{2121B57D-2A63-4018-80EA-D9D3B41143AB}" dt="2022-05-04T06:22:04.565" v="1060" actId="1076"/>
          <ac:picMkLst>
            <pc:docMk/>
            <pc:sldMk cId="2215311484" sldId="383"/>
            <ac:picMk id="118" creationId="{00000000-0000-0000-0000-000000000000}"/>
          </ac:picMkLst>
        </pc:picChg>
        <pc:picChg chg="mod">
          <ac:chgData name="Elias Azzi" userId="5cd0a805-888f-479d-b1fd-96024b49efd5" providerId="ADAL" clId="{2121B57D-2A63-4018-80EA-D9D3B41143AB}" dt="2022-05-04T06:22:04.565" v="1060" actId="1076"/>
          <ac:picMkLst>
            <pc:docMk/>
            <pc:sldMk cId="2215311484" sldId="383"/>
            <ac:picMk id="119" creationId="{00000000-0000-0000-0000-000000000000}"/>
          </ac:picMkLst>
        </pc:picChg>
        <pc:picChg chg="mod">
          <ac:chgData name="Elias Azzi" userId="5cd0a805-888f-479d-b1fd-96024b49efd5" providerId="ADAL" clId="{2121B57D-2A63-4018-80EA-D9D3B41143AB}" dt="2022-05-04T06:22:04.565" v="1060" actId="1076"/>
          <ac:picMkLst>
            <pc:docMk/>
            <pc:sldMk cId="2215311484" sldId="383"/>
            <ac:picMk id="120" creationId="{00000000-0000-0000-0000-000000000000}"/>
          </ac:picMkLst>
        </pc:picChg>
        <pc:picChg chg="mod">
          <ac:chgData name="Elias Azzi" userId="5cd0a805-888f-479d-b1fd-96024b49efd5" providerId="ADAL" clId="{2121B57D-2A63-4018-80EA-D9D3B41143AB}" dt="2022-05-04T06:22:04.565" v="1060" actId="1076"/>
          <ac:picMkLst>
            <pc:docMk/>
            <pc:sldMk cId="2215311484" sldId="383"/>
            <ac:picMk id="121" creationId="{00000000-0000-0000-0000-000000000000}"/>
          </ac:picMkLst>
        </pc:picChg>
        <pc:picChg chg="mod">
          <ac:chgData name="Elias Azzi" userId="5cd0a805-888f-479d-b1fd-96024b49efd5" providerId="ADAL" clId="{2121B57D-2A63-4018-80EA-D9D3B41143AB}" dt="2022-05-04T06:22:04.565" v="1060" actId="1076"/>
          <ac:picMkLst>
            <pc:docMk/>
            <pc:sldMk cId="2215311484" sldId="383"/>
            <ac:picMk id="122" creationId="{00000000-0000-0000-0000-000000000000}"/>
          </ac:picMkLst>
        </pc:picChg>
        <pc:picChg chg="mod">
          <ac:chgData name="Elias Azzi" userId="5cd0a805-888f-479d-b1fd-96024b49efd5" providerId="ADAL" clId="{2121B57D-2A63-4018-80EA-D9D3B41143AB}" dt="2022-05-04T06:22:05.682" v="1061" actId="1076"/>
          <ac:picMkLst>
            <pc:docMk/>
            <pc:sldMk cId="2215311484" sldId="383"/>
            <ac:picMk id="123" creationId="{00000000-0000-0000-0000-000000000000}"/>
          </ac:picMkLst>
        </pc:picChg>
        <pc:picChg chg="mod">
          <ac:chgData name="Elias Azzi" userId="5cd0a805-888f-479d-b1fd-96024b49efd5" providerId="ADAL" clId="{2121B57D-2A63-4018-80EA-D9D3B41143AB}" dt="2022-05-04T06:22:05.682" v="1061" actId="1076"/>
          <ac:picMkLst>
            <pc:docMk/>
            <pc:sldMk cId="2215311484" sldId="383"/>
            <ac:picMk id="124" creationId="{00000000-0000-0000-0000-000000000000}"/>
          </ac:picMkLst>
        </pc:picChg>
        <pc:picChg chg="mod">
          <ac:chgData name="Elias Azzi" userId="5cd0a805-888f-479d-b1fd-96024b49efd5" providerId="ADAL" clId="{2121B57D-2A63-4018-80EA-D9D3B41143AB}" dt="2022-05-04T06:22:05.682" v="1061" actId="1076"/>
          <ac:picMkLst>
            <pc:docMk/>
            <pc:sldMk cId="2215311484" sldId="383"/>
            <ac:picMk id="126" creationId="{00000000-0000-0000-0000-000000000000}"/>
          </ac:picMkLst>
        </pc:picChg>
        <pc:picChg chg="mod">
          <ac:chgData name="Elias Azzi" userId="5cd0a805-888f-479d-b1fd-96024b49efd5" providerId="ADAL" clId="{2121B57D-2A63-4018-80EA-D9D3B41143AB}" dt="2022-05-04T06:22:05.682" v="1061" actId="1076"/>
          <ac:picMkLst>
            <pc:docMk/>
            <pc:sldMk cId="2215311484" sldId="383"/>
            <ac:picMk id="127" creationId="{00000000-0000-0000-0000-000000000000}"/>
          </ac:picMkLst>
        </pc:picChg>
        <pc:picChg chg="mod">
          <ac:chgData name="Elias Azzi" userId="5cd0a805-888f-479d-b1fd-96024b49efd5" providerId="ADAL" clId="{2121B57D-2A63-4018-80EA-D9D3B41143AB}" dt="2022-05-04T06:22:05.682" v="1061" actId="1076"/>
          <ac:picMkLst>
            <pc:docMk/>
            <pc:sldMk cId="2215311484" sldId="383"/>
            <ac:picMk id="128" creationId="{00000000-0000-0000-0000-000000000000}"/>
          </ac:picMkLst>
        </pc:picChg>
        <pc:picChg chg="mod">
          <ac:chgData name="Elias Azzi" userId="5cd0a805-888f-479d-b1fd-96024b49efd5" providerId="ADAL" clId="{2121B57D-2A63-4018-80EA-D9D3B41143AB}" dt="2022-05-04T06:22:05.682" v="1061" actId="1076"/>
          <ac:picMkLst>
            <pc:docMk/>
            <pc:sldMk cId="2215311484" sldId="383"/>
            <ac:picMk id="129" creationId="{00000000-0000-0000-0000-000000000000}"/>
          </ac:picMkLst>
        </pc:picChg>
        <pc:picChg chg="mod">
          <ac:chgData name="Elias Azzi" userId="5cd0a805-888f-479d-b1fd-96024b49efd5" providerId="ADAL" clId="{2121B57D-2A63-4018-80EA-D9D3B41143AB}" dt="2022-05-04T06:22:05.682" v="1061" actId="1076"/>
          <ac:picMkLst>
            <pc:docMk/>
            <pc:sldMk cId="2215311484" sldId="383"/>
            <ac:picMk id="134" creationId="{00000000-0000-0000-0000-000000000000}"/>
          </ac:picMkLst>
        </pc:picChg>
      </pc:sldChg>
      <pc:sldMasterChg chg="delSldLayout">
        <pc:chgData name="Elias Azzi" userId="5cd0a805-888f-479d-b1fd-96024b49efd5" providerId="ADAL" clId="{2121B57D-2A63-4018-80EA-D9D3B41143AB}" dt="2022-05-04T06:44:11.966" v="1390" actId="47"/>
        <pc:sldMasterMkLst>
          <pc:docMk/>
          <pc:sldMasterMk cId="3312349323" sldId="2147483678"/>
        </pc:sldMasterMkLst>
        <pc:sldLayoutChg chg="del">
          <pc:chgData name="Elias Azzi" userId="5cd0a805-888f-479d-b1fd-96024b49efd5" providerId="ADAL" clId="{2121B57D-2A63-4018-80EA-D9D3B41143AB}" dt="2022-05-04T06:44:11.966" v="1390" actId="47"/>
          <pc:sldLayoutMkLst>
            <pc:docMk/>
            <pc:sldMasterMk cId="3312349323" sldId="2147483678"/>
            <pc:sldLayoutMk cId="3016587388" sldId="2147483680"/>
          </pc:sldLayoutMkLst>
        </pc:sldLayoutChg>
      </pc:sldMasterChg>
    </pc:docChg>
  </pc:docChgLst>
  <pc:docChgLst>
    <pc:chgData name="Elias Azzi" userId="5cd0a805-888f-479d-b1fd-96024b49efd5" providerId="ADAL" clId="{A3873058-CE30-4B9F-9074-C667CB6F5A4C}"/>
    <pc:docChg chg="undo custSel addSld delSld modSld sldOrd modMainMaster">
      <pc:chgData name="Elias Azzi" userId="5cd0a805-888f-479d-b1fd-96024b49efd5" providerId="ADAL" clId="{A3873058-CE30-4B9F-9074-C667CB6F5A4C}" dt="2022-11-08T13:16:27.506" v="6671" actId="207"/>
      <pc:docMkLst>
        <pc:docMk/>
      </pc:docMkLst>
      <pc:sldChg chg="modSp mod">
        <pc:chgData name="Elias Azzi" userId="5cd0a805-888f-479d-b1fd-96024b49efd5" providerId="ADAL" clId="{A3873058-CE30-4B9F-9074-C667CB6F5A4C}" dt="2022-11-04T14:15:09.603" v="40" actId="14100"/>
        <pc:sldMkLst>
          <pc:docMk/>
          <pc:sldMk cId="1713511490" sldId="259"/>
        </pc:sldMkLst>
        <pc:spChg chg="mod">
          <ac:chgData name="Elias Azzi" userId="5cd0a805-888f-479d-b1fd-96024b49efd5" providerId="ADAL" clId="{A3873058-CE30-4B9F-9074-C667CB6F5A4C}" dt="2022-11-04T14:14:48.148" v="16" actId="21"/>
          <ac:spMkLst>
            <pc:docMk/>
            <pc:sldMk cId="1713511490" sldId="259"/>
            <ac:spMk id="4" creationId="{00000000-0000-0000-0000-000000000000}"/>
          </ac:spMkLst>
        </pc:spChg>
        <pc:spChg chg="mod">
          <ac:chgData name="Elias Azzi" userId="5cd0a805-888f-479d-b1fd-96024b49efd5" providerId="ADAL" clId="{A3873058-CE30-4B9F-9074-C667CB6F5A4C}" dt="2022-11-04T14:15:09.603" v="40" actId="14100"/>
          <ac:spMkLst>
            <pc:docMk/>
            <pc:sldMk cId="1713511490" sldId="259"/>
            <ac:spMk id="8" creationId="{6A58DD48-D489-423E-BCE6-8C5A7BB71BD9}"/>
          </ac:spMkLst>
        </pc:spChg>
      </pc:sldChg>
      <pc:sldChg chg="modSp mod">
        <pc:chgData name="Elias Azzi" userId="5cd0a805-888f-479d-b1fd-96024b49efd5" providerId="ADAL" clId="{A3873058-CE30-4B9F-9074-C667CB6F5A4C}" dt="2022-11-06T18:06:11.748" v="1387" actId="20577"/>
        <pc:sldMkLst>
          <pc:docMk/>
          <pc:sldMk cId="3079047424" sldId="260"/>
        </pc:sldMkLst>
        <pc:spChg chg="mod">
          <ac:chgData name="Elias Azzi" userId="5cd0a805-888f-479d-b1fd-96024b49efd5" providerId="ADAL" clId="{A3873058-CE30-4B9F-9074-C667CB6F5A4C}" dt="2022-11-06T18:05:22.323" v="1251" actId="20577"/>
          <ac:spMkLst>
            <pc:docMk/>
            <pc:sldMk cId="3079047424" sldId="260"/>
            <ac:spMk id="2" creationId="{00000000-0000-0000-0000-000000000000}"/>
          </ac:spMkLst>
        </pc:spChg>
        <pc:spChg chg="mod">
          <ac:chgData name="Elias Azzi" userId="5cd0a805-888f-479d-b1fd-96024b49efd5" providerId="ADAL" clId="{A3873058-CE30-4B9F-9074-C667CB6F5A4C}" dt="2022-11-06T18:06:11.748" v="1387" actId="20577"/>
          <ac:spMkLst>
            <pc:docMk/>
            <pc:sldMk cId="3079047424" sldId="260"/>
            <ac:spMk id="3" creationId="{00000000-0000-0000-0000-000000000000}"/>
          </ac:spMkLst>
        </pc:spChg>
      </pc:sldChg>
      <pc:sldChg chg="modSp mod">
        <pc:chgData name="Elias Azzi" userId="5cd0a805-888f-479d-b1fd-96024b49efd5" providerId="ADAL" clId="{A3873058-CE30-4B9F-9074-C667CB6F5A4C}" dt="2022-11-06T18:01:02.071" v="1039" actId="20577"/>
        <pc:sldMkLst>
          <pc:docMk/>
          <pc:sldMk cId="2403826155" sldId="262"/>
        </pc:sldMkLst>
        <pc:spChg chg="mod">
          <ac:chgData name="Elias Azzi" userId="5cd0a805-888f-479d-b1fd-96024b49efd5" providerId="ADAL" clId="{A3873058-CE30-4B9F-9074-C667CB6F5A4C}" dt="2022-11-06T18:01:02.071" v="1039" actId="20577"/>
          <ac:spMkLst>
            <pc:docMk/>
            <pc:sldMk cId="2403826155" sldId="262"/>
            <ac:spMk id="7" creationId="{00000000-0000-0000-0000-000000000000}"/>
          </ac:spMkLst>
        </pc:spChg>
      </pc:sldChg>
      <pc:sldChg chg="modSp mod modAnim">
        <pc:chgData name="Elias Azzi" userId="5cd0a805-888f-479d-b1fd-96024b49efd5" providerId="ADAL" clId="{A3873058-CE30-4B9F-9074-C667CB6F5A4C}" dt="2022-11-08T09:31:59.225" v="6644" actId="20577"/>
        <pc:sldMkLst>
          <pc:docMk/>
          <pc:sldMk cId="1021583442" sldId="263"/>
        </pc:sldMkLst>
        <pc:spChg chg="mod">
          <ac:chgData name="Elias Azzi" userId="5cd0a805-888f-479d-b1fd-96024b49efd5" providerId="ADAL" clId="{A3873058-CE30-4B9F-9074-C667CB6F5A4C}" dt="2022-11-08T09:31:59.225" v="6644" actId="20577"/>
          <ac:spMkLst>
            <pc:docMk/>
            <pc:sldMk cId="1021583442" sldId="263"/>
            <ac:spMk id="3" creationId="{00000000-0000-0000-0000-000000000000}"/>
          </ac:spMkLst>
        </pc:spChg>
      </pc:sldChg>
      <pc:sldChg chg="del">
        <pc:chgData name="Elias Azzi" userId="5cd0a805-888f-479d-b1fd-96024b49efd5" providerId="ADAL" clId="{A3873058-CE30-4B9F-9074-C667CB6F5A4C}" dt="2022-11-04T14:15:31.729" v="55" actId="47"/>
        <pc:sldMkLst>
          <pc:docMk/>
          <pc:sldMk cId="3432141293" sldId="264"/>
        </pc:sldMkLst>
      </pc:sldChg>
      <pc:sldChg chg="del">
        <pc:chgData name="Elias Azzi" userId="5cd0a805-888f-479d-b1fd-96024b49efd5" providerId="ADAL" clId="{A3873058-CE30-4B9F-9074-C667CB6F5A4C}" dt="2022-11-04T14:15:33.512" v="56" actId="47"/>
        <pc:sldMkLst>
          <pc:docMk/>
          <pc:sldMk cId="1215879545" sldId="267"/>
        </pc:sldMkLst>
      </pc:sldChg>
      <pc:sldChg chg="addSp delSp modSp mod delAnim chgLayout modNotesTx">
        <pc:chgData name="Elias Azzi" userId="5cd0a805-888f-479d-b1fd-96024b49efd5" providerId="ADAL" clId="{A3873058-CE30-4B9F-9074-C667CB6F5A4C}" dt="2022-11-06T17:54:54.932" v="997" actId="114"/>
        <pc:sldMkLst>
          <pc:docMk/>
          <pc:sldMk cId="1777428800" sldId="268"/>
        </pc:sldMkLst>
        <pc:spChg chg="del">
          <ac:chgData name="Elias Azzi" userId="5cd0a805-888f-479d-b1fd-96024b49efd5" providerId="ADAL" clId="{A3873058-CE30-4B9F-9074-C667CB6F5A4C}" dt="2022-11-04T14:33:14.137" v="812" actId="700"/>
          <ac:spMkLst>
            <pc:docMk/>
            <pc:sldMk cId="1777428800" sldId="268"/>
            <ac:spMk id="2" creationId="{492393B9-C2A2-468D-9FEF-4B25D4E9819C}"/>
          </ac:spMkLst>
        </pc:spChg>
        <pc:spChg chg="del">
          <ac:chgData name="Elias Azzi" userId="5cd0a805-888f-479d-b1fd-96024b49efd5" providerId="ADAL" clId="{A3873058-CE30-4B9F-9074-C667CB6F5A4C}" dt="2022-11-04T14:33:14.137" v="812" actId="700"/>
          <ac:spMkLst>
            <pc:docMk/>
            <pc:sldMk cId="1777428800" sldId="268"/>
            <ac:spMk id="3" creationId="{51553ECE-A5A7-4AE7-B143-EEF6DCFE921D}"/>
          </ac:spMkLst>
        </pc:spChg>
        <pc:spChg chg="mod ord">
          <ac:chgData name="Elias Azzi" userId="5cd0a805-888f-479d-b1fd-96024b49efd5" providerId="ADAL" clId="{A3873058-CE30-4B9F-9074-C667CB6F5A4C}" dt="2022-11-04T14:34:22.727" v="834" actId="700"/>
          <ac:spMkLst>
            <pc:docMk/>
            <pc:sldMk cId="1777428800" sldId="268"/>
            <ac:spMk id="4" creationId="{5DD8586C-7651-4714-A07D-56DC5DEBBC00}"/>
          </ac:spMkLst>
        </pc:spChg>
        <pc:spChg chg="del">
          <ac:chgData name="Elias Azzi" userId="5cd0a805-888f-479d-b1fd-96024b49efd5" providerId="ADAL" clId="{A3873058-CE30-4B9F-9074-C667CB6F5A4C}" dt="2022-11-04T14:31:18.714" v="805" actId="478"/>
          <ac:spMkLst>
            <pc:docMk/>
            <pc:sldMk cId="1777428800" sldId="268"/>
            <ac:spMk id="6" creationId="{CF83862F-E7D3-A8D4-64F2-7BA804B979C3}"/>
          </ac:spMkLst>
        </pc:spChg>
        <pc:spChg chg="add mod ord">
          <ac:chgData name="Elias Azzi" userId="5cd0a805-888f-479d-b1fd-96024b49efd5" providerId="ADAL" clId="{A3873058-CE30-4B9F-9074-C667CB6F5A4C}" dt="2022-11-06T17:54:54.932" v="997" actId="114"/>
          <ac:spMkLst>
            <pc:docMk/>
            <pc:sldMk cId="1777428800" sldId="268"/>
            <ac:spMk id="7" creationId="{B928938D-2312-D451-C21D-59A01F21376E}"/>
          </ac:spMkLst>
        </pc:spChg>
        <pc:spChg chg="add del mod ord">
          <ac:chgData name="Elias Azzi" userId="5cd0a805-888f-479d-b1fd-96024b49efd5" providerId="ADAL" clId="{A3873058-CE30-4B9F-9074-C667CB6F5A4C}" dt="2022-11-04T14:34:19.352" v="833" actId="700"/>
          <ac:spMkLst>
            <pc:docMk/>
            <pc:sldMk cId="1777428800" sldId="268"/>
            <ac:spMk id="8" creationId="{27D6F5CF-5196-DB76-FAAA-8B5C0F62FFA9}"/>
          </ac:spMkLst>
        </pc:spChg>
        <pc:spChg chg="add del mod ord">
          <ac:chgData name="Elias Azzi" userId="5cd0a805-888f-479d-b1fd-96024b49efd5" providerId="ADAL" clId="{A3873058-CE30-4B9F-9074-C667CB6F5A4C}" dt="2022-11-04T14:34:19.352" v="833" actId="700"/>
          <ac:spMkLst>
            <pc:docMk/>
            <pc:sldMk cId="1777428800" sldId="268"/>
            <ac:spMk id="9" creationId="{7B819740-97AC-D742-14C4-4B4547851848}"/>
          </ac:spMkLst>
        </pc:spChg>
        <pc:spChg chg="add del mod ord">
          <ac:chgData name="Elias Azzi" userId="5cd0a805-888f-479d-b1fd-96024b49efd5" providerId="ADAL" clId="{A3873058-CE30-4B9F-9074-C667CB6F5A4C}" dt="2022-11-04T14:34:22.727" v="834" actId="700"/>
          <ac:spMkLst>
            <pc:docMk/>
            <pc:sldMk cId="1777428800" sldId="268"/>
            <ac:spMk id="10" creationId="{DE432C74-11B1-B5E1-931D-6BFAC49D0EF2}"/>
          </ac:spMkLst>
        </pc:spChg>
        <pc:spChg chg="add del mod ord">
          <ac:chgData name="Elias Azzi" userId="5cd0a805-888f-479d-b1fd-96024b49efd5" providerId="ADAL" clId="{A3873058-CE30-4B9F-9074-C667CB6F5A4C}" dt="2022-11-04T14:34:22.727" v="834" actId="700"/>
          <ac:spMkLst>
            <pc:docMk/>
            <pc:sldMk cId="1777428800" sldId="268"/>
            <ac:spMk id="11" creationId="{40B0DC79-C854-FCA8-8510-0FBA1C6E631A}"/>
          </ac:spMkLst>
        </pc:spChg>
        <pc:spChg chg="add mod ord">
          <ac:chgData name="Elias Azzi" userId="5cd0a805-888f-479d-b1fd-96024b49efd5" providerId="ADAL" clId="{A3873058-CE30-4B9F-9074-C667CB6F5A4C}" dt="2022-11-04T14:34:22.727" v="834" actId="700"/>
          <ac:spMkLst>
            <pc:docMk/>
            <pc:sldMk cId="1777428800" sldId="268"/>
            <ac:spMk id="12" creationId="{EEAE2155-71FB-28E9-A718-E7B8E8A17D66}"/>
          </ac:spMkLst>
        </pc:spChg>
        <pc:spChg chg="add mod ord">
          <ac:chgData name="Elias Azzi" userId="5cd0a805-888f-479d-b1fd-96024b49efd5" providerId="ADAL" clId="{A3873058-CE30-4B9F-9074-C667CB6F5A4C}" dt="2022-11-04T14:34:22.727" v="834" actId="700"/>
          <ac:spMkLst>
            <pc:docMk/>
            <pc:sldMk cId="1777428800" sldId="268"/>
            <ac:spMk id="13" creationId="{8F0F9876-5804-F1A2-9D33-D907B96E108A}"/>
          </ac:spMkLst>
        </pc:spChg>
        <pc:spChg chg="del">
          <ac:chgData name="Elias Azzi" userId="5cd0a805-888f-479d-b1fd-96024b49efd5" providerId="ADAL" clId="{A3873058-CE30-4B9F-9074-C667CB6F5A4C}" dt="2022-11-04T14:15:21.984" v="48" actId="478"/>
          <ac:spMkLst>
            <pc:docMk/>
            <pc:sldMk cId="1777428800" sldId="268"/>
            <ac:spMk id="201" creationId="{35B31D25-40BC-BA85-8A94-51D64F0F0A0E}"/>
          </ac:spMkLst>
        </pc:spChg>
        <pc:spChg chg="del">
          <ac:chgData name="Elias Azzi" userId="5cd0a805-888f-479d-b1fd-96024b49efd5" providerId="ADAL" clId="{A3873058-CE30-4B9F-9074-C667CB6F5A4C}" dt="2022-11-04T14:15:21.984" v="48" actId="478"/>
          <ac:spMkLst>
            <pc:docMk/>
            <pc:sldMk cId="1777428800" sldId="268"/>
            <ac:spMk id="202" creationId="{CC270ACB-0004-41A1-CBFB-3DA4717BFFE6}"/>
          </ac:spMkLst>
        </pc:spChg>
        <pc:picChg chg="del">
          <ac:chgData name="Elias Azzi" userId="5cd0a805-888f-479d-b1fd-96024b49efd5" providerId="ADAL" clId="{A3873058-CE30-4B9F-9074-C667CB6F5A4C}" dt="2022-11-04T14:15:19.438" v="47" actId="478"/>
          <ac:picMkLst>
            <pc:docMk/>
            <pc:sldMk cId="1777428800" sldId="268"/>
            <ac:picMk id="200" creationId="{502EE563-19D5-C24C-DE67-16EF7A167479}"/>
          </ac:picMkLst>
        </pc:picChg>
      </pc:sldChg>
      <pc:sldChg chg="addSp delSp modSp new del mod chgLayout">
        <pc:chgData name="Elias Azzi" userId="5cd0a805-888f-479d-b1fd-96024b49efd5" providerId="ADAL" clId="{A3873058-CE30-4B9F-9074-C667CB6F5A4C}" dt="2022-11-08T07:49:25.528" v="5495" actId="47"/>
        <pc:sldMkLst>
          <pc:docMk/>
          <pc:sldMk cId="4048118170" sldId="269"/>
        </pc:sldMkLst>
        <pc:spChg chg="del">
          <ac:chgData name="Elias Azzi" userId="5cd0a805-888f-479d-b1fd-96024b49efd5" providerId="ADAL" clId="{A3873058-CE30-4B9F-9074-C667CB6F5A4C}" dt="2022-11-04T14:32:15.696" v="806" actId="700"/>
          <ac:spMkLst>
            <pc:docMk/>
            <pc:sldMk cId="4048118170" sldId="269"/>
            <ac:spMk id="2" creationId="{BC018BEC-4BD8-E905-029F-DF19933D90E9}"/>
          </ac:spMkLst>
        </pc:spChg>
        <pc:spChg chg="del">
          <ac:chgData name="Elias Azzi" userId="5cd0a805-888f-479d-b1fd-96024b49efd5" providerId="ADAL" clId="{A3873058-CE30-4B9F-9074-C667CB6F5A4C}" dt="2022-11-04T14:32:15.696" v="806" actId="700"/>
          <ac:spMkLst>
            <pc:docMk/>
            <pc:sldMk cId="4048118170" sldId="269"/>
            <ac:spMk id="3" creationId="{F34A2BA1-C02B-5AAA-E02F-26D537E9784E}"/>
          </ac:spMkLst>
        </pc:spChg>
        <pc:spChg chg="del">
          <ac:chgData name="Elias Azzi" userId="5cd0a805-888f-479d-b1fd-96024b49efd5" providerId="ADAL" clId="{A3873058-CE30-4B9F-9074-C667CB6F5A4C}" dt="2022-11-04T14:32:15.696" v="806" actId="700"/>
          <ac:spMkLst>
            <pc:docMk/>
            <pc:sldMk cId="4048118170" sldId="269"/>
            <ac:spMk id="4" creationId="{7947868F-64A8-B85F-141B-91D81B687389}"/>
          </ac:spMkLst>
        </pc:spChg>
        <pc:spChg chg="del">
          <ac:chgData name="Elias Azzi" userId="5cd0a805-888f-479d-b1fd-96024b49efd5" providerId="ADAL" clId="{A3873058-CE30-4B9F-9074-C667CB6F5A4C}" dt="2022-11-04T14:32:15.696" v="806" actId="700"/>
          <ac:spMkLst>
            <pc:docMk/>
            <pc:sldMk cId="4048118170" sldId="269"/>
            <ac:spMk id="5" creationId="{211F9893-071F-37CA-7152-D0D7591BAB5B}"/>
          </ac:spMkLst>
        </pc:spChg>
        <pc:spChg chg="add del mod ord">
          <ac:chgData name="Elias Azzi" userId="5cd0a805-888f-479d-b1fd-96024b49efd5" providerId="ADAL" clId="{A3873058-CE30-4B9F-9074-C667CB6F5A4C}" dt="2022-11-04T14:34:26.180" v="835" actId="700"/>
          <ac:spMkLst>
            <pc:docMk/>
            <pc:sldMk cId="4048118170" sldId="269"/>
            <ac:spMk id="6" creationId="{9BF5CEE1-BD30-5C72-017C-264B63609113}"/>
          </ac:spMkLst>
        </pc:spChg>
        <pc:spChg chg="add del mod ord">
          <ac:chgData name="Elias Azzi" userId="5cd0a805-888f-479d-b1fd-96024b49efd5" providerId="ADAL" clId="{A3873058-CE30-4B9F-9074-C667CB6F5A4C}" dt="2022-11-04T14:34:26.180" v="835" actId="700"/>
          <ac:spMkLst>
            <pc:docMk/>
            <pc:sldMk cId="4048118170" sldId="269"/>
            <ac:spMk id="7" creationId="{428354CC-E29C-65EC-5E3D-D0DFCB40DB3A}"/>
          </ac:spMkLst>
        </pc:spChg>
        <pc:spChg chg="add del mod ord">
          <ac:chgData name="Elias Azzi" userId="5cd0a805-888f-479d-b1fd-96024b49efd5" providerId="ADAL" clId="{A3873058-CE30-4B9F-9074-C667CB6F5A4C}" dt="2022-11-04T14:34:26.180" v="835" actId="700"/>
          <ac:spMkLst>
            <pc:docMk/>
            <pc:sldMk cId="4048118170" sldId="269"/>
            <ac:spMk id="8" creationId="{31F9EEDD-1415-4273-3FDB-3321F21B9329}"/>
          </ac:spMkLst>
        </pc:spChg>
        <pc:spChg chg="add del mod ord">
          <ac:chgData name="Elias Azzi" userId="5cd0a805-888f-479d-b1fd-96024b49efd5" providerId="ADAL" clId="{A3873058-CE30-4B9F-9074-C667CB6F5A4C}" dt="2022-11-04T14:34:26.180" v="835" actId="700"/>
          <ac:spMkLst>
            <pc:docMk/>
            <pc:sldMk cId="4048118170" sldId="269"/>
            <ac:spMk id="9" creationId="{E417E806-C46F-E76A-7065-57A70A3217F7}"/>
          </ac:spMkLst>
        </pc:spChg>
        <pc:spChg chg="add mod ord">
          <ac:chgData name="Elias Azzi" userId="5cd0a805-888f-479d-b1fd-96024b49efd5" providerId="ADAL" clId="{A3873058-CE30-4B9F-9074-C667CB6F5A4C}" dt="2022-11-06T18:01:30.820" v="1068" actId="114"/>
          <ac:spMkLst>
            <pc:docMk/>
            <pc:sldMk cId="4048118170" sldId="269"/>
            <ac:spMk id="10" creationId="{DDB0ACE5-D065-13EA-6159-370DFAA730D5}"/>
          </ac:spMkLst>
        </pc:spChg>
        <pc:spChg chg="add mod ord">
          <ac:chgData name="Elias Azzi" userId="5cd0a805-888f-479d-b1fd-96024b49efd5" providerId="ADAL" clId="{A3873058-CE30-4B9F-9074-C667CB6F5A4C}" dt="2022-11-04T14:34:26.180" v="835" actId="700"/>
          <ac:spMkLst>
            <pc:docMk/>
            <pc:sldMk cId="4048118170" sldId="269"/>
            <ac:spMk id="11" creationId="{EAE52D27-F770-F7D9-6CC7-651EFD375379}"/>
          </ac:spMkLst>
        </pc:spChg>
        <pc:spChg chg="add mod ord">
          <ac:chgData name="Elias Azzi" userId="5cd0a805-888f-479d-b1fd-96024b49efd5" providerId="ADAL" clId="{A3873058-CE30-4B9F-9074-C667CB6F5A4C}" dt="2022-11-04T14:34:26.180" v="835" actId="700"/>
          <ac:spMkLst>
            <pc:docMk/>
            <pc:sldMk cId="4048118170" sldId="269"/>
            <ac:spMk id="12" creationId="{12B64F51-8DB8-DE37-26BD-9406F7A335BA}"/>
          </ac:spMkLst>
        </pc:spChg>
        <pc:spChg chg="add mod ord">
          <ac:chgData name="Elias Azzi" userId="5cd0a805-888f-479d-b1fd-96024b49efd5" providerId="ADAL" clId="{A3873058-CE30-4B9F-9074-C667CB6F5A4C}" dt="2022-11-04T14:34:26.180" v="835" actId="700"/>
          <ac:spMkLst>
            <pc:docMk/>
            <pc:sldMk cId="4048118170" sldId="269"/>
            <ac:spMk id="13" creationId="{6E841303-685C-6A5B-816B-350CBA32C03B}"/>
          </ac:spMkLst>
        </pc:spChg>
      </pc:sldChg>
      <pc:sldChg chg="delSp mod">
        <pc:chgData name="Elias Azzi" userId="5cd0a805-888f-479d-b1fd-96024b49efd5" providerId="ADAL" clId="{A3873058-CE30-4B9F-9074-C667CB6F5A4C}" dt="2022-11-06T17:59:13.041" v="1004" actId="478"/>
        <pc:sldMkLst>
          <pc:docMk/>
          <pc:sldMk cId="1565968450" sldId="270"/>
        </pc:sldMkLst>
        <pc:spChg chg="del">
          <ac:chgData name="Elias Azzi" userId="5cd0a805-888f-479d-b1fd-96024b49efd5" providerId="ADAL" clId="{A3873058-CE30-4B9F-9074-C667CB6F5A4C}" dt="2022-11-06T17:59:13.041" v="1004" actId="478"/>
          <ac:spMkLst>
            <pc:docMk/>
            <pc:sldMk cId="1565968450" sldId="270"/>
            <ac:spMk id="18" creationId="{00000000-0000-0000-0000-000000000000}"/>
          </ac:spMkLst>
        </pc:spChg>
      </pc:sldChg>
      <pc:sldChg chg="addSp modSp modNotesTx">
        <pc:chgData name="Elias Azzi" userId="5cd0a805-888f-479d-b1fd-96024b49efd5" providerId="ADAL" clId="{A3873058-CE30-4B9F-9074-C667CB6F5A4C}" dt="2022-11-08T07:24:54.557" v="4434" actId="1076"/>
        <pc:sldMkLst>
          <pc:docMk/>
          <pc:sldMk cId="4128255660" sldId="287"/>
        </pc:sldMkLst>
        <pc:picChg chg="add mod">
          <ac:chgData name="Elias Azzi" userId="5cd0a805-888f-479d-b1fd-96024b49efd5" providerId="ADAL" clId="{A3873058-CE30-4B9F-9074-C667CB6F5A4C}" dt="2022-11-08T07:24:54.557" v="4434" actId="1076"/>
          <ac:picMkLst>
            <pc:docMk/>
            <pc:sldMk cId="4128255660" sldId="287"/>
            <ac:picMk id="2050" creationId="{BA160818-C4AB-B577-86B1-110F6F416BAA}"/>
          </ac:picMkLst>
        </pc:picChg>
      </pc:sldChg>
      <pc:sldChg chg="ord">
        <pc:chgData name="Elias Azzi" userId="5cd0a805-888f-479d-b1fd-96024b49efd5" providerId="ADAL" clId="{A3873058-CE30-4B9F-9074-C667CB6F5A4C}" dt="2022-11-06T18:36:15.892" v="1633"/>
        <pc:sldMkLst>
          <pc:docMk/>
          <pc:sldMk cId="1070939236" sldId="288"/>
        </pc:sldMkLst>
      </pc:sldChg>
      <pc:sldChg chg="ord">
        <pc:chgData name="Elias Azzi" userId="5cd0a805-888f-479d-b1fd-96024b49efd5" providerId="ADAL" clId="{A3873058-CE30-4B9F-9074-C667CB6F5A4C}" dt="2022-11-06T18:36:07.894" v="1631"/>
        <pc:sldMkLst>
          <pc:docMk/>
          <pc:sldMk cId="3318003918" sldId="289"/>
        </pc:sldMkLst>
      </pc:sldChg>
      <pc:sldChg chg="ord">
        <pc:chgData name="Elias Azzi" userId="5cd0a805-888f-479d-b1fd-96024b49efd5" providerId="ADAL" clId="{A3873058-CE30-4B9F-9074-C667CB6F5A4C}" dt="2022-11-06T18:36:00.430" v="1627"/>
        <pc:sldMkLst>
          <pc:docMk/>
          <pc:sldMk cId="983689514" sldId="290"/>
        </pc:sldMkLst>
      </pc:sldChg>
      <pc:sldChg chg="new add del">
        <pc:chgData name="Elias Azzi" userId="5cd0a805-888f-479d-b1fd-96024b49efd5" providerId="ADAL" clId="{A3873058-CE30-4B9F-9074-C667CB6F5A4C}" dt="2022-11-06T18:01:52.766" v="1075" actId="47"/>
        <pc:sldMkLst>
          <pc:docMk/>
          <pc:sldMk cId="2374425264" sldId="291"/>
        </pc:sldMkLst>
      </pc:sldChg>
      <pc:sldChg chg="add del">
        <pc:chgData name="Elias Azzi" userId="5cd0a805-888f-479d-b1fd-96024b49efd5" providerId="ADAL" clId="{A3873058-CE30-4B9F-9074-C667CB6F5A4C}" dt="2022-11-06T18:01:57.244" v="1076" actId="47"/>
        <pc:sldMkLst>
          <pc:docMk/>
          <pc:sldMk cId="681523292" sldId="292"/>
        </pc:sldMkLst>
      </pc:sldChg>
      <pc:sldChg chg="delSp modSp add mod ord modClrScheme chgLayout modNotesTx">
        <pc:chgData name="Elias Azzi" userId="5cd0a805-888f-479d-b1fd-96024b49efd5" providerId="ADAL" clId="{A3873058-CE30-4B9F-9074-C667CB6F5A4C}" dt="2022-11-08T06:57:40.307" v="2507" actId="20577"/>
        <pc:sldMkLst>
          <pc:docMk/>
          <pc:sldMk cId="1125316852" sldId="293"/>
        </pc:sldMkLst>
        <pc:spChg chg="mod ord">
          <ac:chgData name="Elias Azzi" userId="5cd0a805-888f-479d-b1fd-96024b49efd5" providerId="ADAL" clId="{A3873058-CE30-4B9F-9074-C667CB6F5A4C}" dt="2022-11-08T06:47:30.961" v="1690" actId="20577"/>
          <ac:spMkLst>
            <pc:docMk/>
            <pc:sldMk cId="1125316852" sldId="293"/>
            <ac:spMk id="10" creationId="{DDB0ACE5-D065-13EA-6159-370DFAA730D5}"/>
          </ac:spMkLst>
        </pc:spChg>
        <pc:spChg chg="mod ord">
          <ac:chgData name="Elias Azzi" userId="5cd0a805-888f-479d-b1fd-96024b49efd5" providerId="ADAL" clId="{A3873058-CE30-4B9F-9074-C667CB6F5A4C}" dt="2022-11-08T06:57:34.591" v="2506" actId="20577"/>
          <ac:spMkLst>
            <pc:docMk/>
            <pc:sldMk cId="1125316852" sldId="293"/>
            <ac:spMk id="11" creationId="{EAE52D27-F770-F7D9-6CC7-651EFD375379}"/>
          </ac:spMkLst>
        </pc:spChg>
        <pc:spChg chg="del">
          <ac:chgData name="Elias Azzi" userId="5cd0a805-888f-479d-b1fd-96024b49efd5" providerId="ADAL" clId="{A3873058-CE30-4B9F-9074-C667CB6F5A4C}" dt="2022-11-08T06:47:05.571" v="1647" actId="700"/>
          <ac:spMkLst>
            <pc:docMk/>
            <pc:sldMk cId="1125316852" sldId="293"/>
            <ac:spMk id="12" creationId="{12B64F51-8DB8-DE37-26BD-9406F7A335BA}"/>
          </ac:spMkLst>
        </pc:spChg>
        <pc:spChg chg="del">
          <ac:chgData name="Elias Azzi" userId="5cd0a805-888f-479d-b1fd-96024b49efd5" providerId="ADAL" clId="{A3873058-CE30-4B9F-9074-C667CB6F5A4C}" dt="2022-11-08T06:47:05.571" v="1647" actId="700"/>
          <ac:spMkLst>
            <pc:docMk/>
            <pc:sldMk cId="1125316852" sldId="293"/>
            <ac:spMk id="13" creationId="{6E841303-685C-6A5B-816B-350CBA32C03B}"/>
          </ac:spMkLst>
        </pc:spChg>
      </pc:sldChg>
      <pc:sldChg chg="modSp add mod modNotesTx">
        <pc:chgData name="Elias Azzi" userId="5cd0a805-888f-479d-b1fd-96024b49efd5" providerId="ADAL" clId="{A3873058-CE30-4B9F-9074-C667CB6F5A4C}" dt="2022-11-08T07:33:11.098" v="4620" actId="20577"/>
        <pc:sldMkLst>
          <pc:docMk/>
          <pc:sldMk cId="254763758" sldId="294"/>
        </pc:sldMkLst>
        <pc:spChg chg="mod">
          <ac:chgData name="Elias Azzi" userId="5cd0a805-888f-479d-b1fd-96024b49efd5" providerId="ADAL" clId="{A3873058-CE30-4B9F-9074-C667CB6F5A4C}" dt="2022-11-06T18:03:46.436" v="1209" actId="20577"/>
          <ac:spMkLst>
            <pc:docMk/>
            <pc:sldMk cId="254763758" sldId="294"/>
            <ac:spMk id="10" creationId="{DDB0ACE5-D065-13EA-6159-370DFAA730D5}"/>
          </ac:spMkLst>
        </pc:spChg>
        <pc:spChg chg="mod">
          <ac:chgData name="Elias Azzi" userId="5cd0a805-888f-479d-b1fd-96024b49efd5" providerId="ADAL" clId="{A3873058-CE30-4B9F-9074-C667CB6F5A4C}" dt="2022-11-08T07:32:30.502" v="4539" actId="2711"/>
          <ac:spMkLst>
            <pc:docMk/>
            <pc:sldMk cId="254763758" sldId="294"/>
            <ac:spMk id="11" creationId="{EAE52D27-F770-F7D9-6CC7-651EFD375379}"/>
          </ac:spMkLst>
        </pc:spChg>
      </pc:sldChg>
      <pc:sldChg chg="new del">
        <pc:chgData name="Elias Azzi" userId="5cd0a805-888f-479d-b1fd-96024b49efd5" providerId="ADAL" clId="{A3873058-CE30-4B9F-9074-C667CB6F5A4C}" dt="2022-11-06T18:24:11.408" v="1453" actId="47"/>
        <pc:sldMkLst>
          <pc:docMk/>
          <pc:sldMk cId="2426579913" sldId="295"/>
        </pc:sldMkLst>
      </pc:sldChg>
      <pc:sldChg chg="delSp modSp mod modClrScheme modAnim chgLayout">
        <pc:chgData name="Elias Azzi" userId="5cd0a805-888f-479d-b1fd-96024b49efd5" providerId="ADAL" clId="{A3873058-CE30-4B9F-9074-C667CB6F5A4C}" dt="2022-11-08T09:33:30.916" v="6646"/>
        <pc:sldMkLst>
          <pc:docMk/>
          <pc:sldMk cId="2373756654" sldId="314"/>
        </pc:sldMkLst>
        <pc:spChg chg="mod ord">
          <ac:chgData name="Elias Azzi" userId="5cd0a805-888f-479d-b1fd-96024b49efd5" providerId="ADAL" clId="{A3873058-CE30-4B9F-9074-C667CB6F5A4C}" dt="2022-11-06T18:33:11.087" v="1486" actId="20577"/>
          <ac:spMkLst>
            <pc:docMk/>
            <pc:sldMk cId="2373756654" sldId="314"/>
            <ac:spMk id="2" creationId="{00000000-0000-0000-0000-000000000000}"/>
          </ac:spMkLst>
        </pc:spChg>
        <pc:spChg chg="mod ord">
          <ac:chgData name="Elias Azzi" userId="5cd0a805-888f-479d-b1fd-96024b49efd5" providerId="ADAL" clId="{A3873058-CE30-4B9F-9074-C667CB6F5A4C}" dt="2022-11-06T18:32:38.777" v="1475" actId="14100"/>
          <ac:spMkLst>
            <pc:docMk/>
            <pc:sldMk cId="2373756654" sldId="314"/>
            <ac:spMk id="3" creationId="{00000000-0000-0000-0000-000000000000}"/>
          </ac:spMkLst>
        </pc:spChg>
        <pc:grpChg chg="del">
          <ac:chgData name="Elias Azzi" userId="5cd0a805-888f-479d-b1fd-96024b49efd5" providerId="ADAL" clId="{A3873058-CE30-4B9F-9074-C667CB6F5A4C}" dt="2022-11-08T07:33:29.705" v="4621" actId="478"/>
          <ac:grpSpMkLst>
            <pc:docMk/>
            <pc:sldMk cId="2373756654" sldId="314"/>
            <ac:grpSpMk id="20" creationId="{00000000-0000-0000-0000-000000000000}"/>
          </ac:grpSpMkLst>
        </pc:grpChg>
        <pc:picChg chg="del">
          <ac:chgData name="Elias Azzi" userId="5cd0a805-888f-479d-b1fd-96024b49efd5" providerId="ADAL" clId="{A3873058-CE30-4B9F-9074-C667CB6F5A4C}" dt="2022-11-08T07:33:29.705" v="4621" actId="478"/>
          <ac:picMkLst>
            <pc:docMk/>
            <pc:sldMk cId="2373756654" sldId="314"/>
            <ac:picMk id="13" creationId="{00000000-0000-0000-0000-000000000000}"/>
          </ac:picMkLst>
        </pc:picChg>
        <pc:picChg chg="del">
          <ac:chgData name="Elias Azzi" userId="5cd0a805-888f-479d-b1fd-96024b49efd5" providerId="ADAL" clId="{A3873058-CE30-4B9F-9074-C667CB6F5A4C}" dt="2022-11-08T07:33:29.705" v="4621" actId="478"/>
          <ac:picMkLst>
            <pc:docMk/>
            <pc:sldMk cId="2373756654" sldId="314"/>
            <ac:picMk id="14" creationId="{00000000-0000-0000-0000-000000000000}"/>
          </ac:picMkLst>
        </pc:picChg>
        <pc:picChg chg="del">
          <ac:chgData name="Elias Azzi" userId="5cd0a805-888f-479d-b1fd-96024b49efd5" providerId="ADAL" clId="{A3873058-CE30-4B9F-9074-C667CB6F5A4C}" dt="2022-11-08T07:33:29.705" v="4621" actId="478"/>
          <ac:picMkLst>
            <pc:docMk/>
            <pc:sldMk cId="2373756654" sldId="314"/>
            <ac:picMk id="15" creationId="{00000000-0000-0000-0000-000000000000}"/>
          </ac:picMkLst>
        </pc:picChg>
      </pc:sldChg>
      <pc:sldChg chg="delSp modSp mod modClrScheme delAnim modShow chgLayout">
        <pc:chgData name="Elias Azzi" userId="5cd0a805-888f-479d-b1fd-96024b49efd5" providerId="ADAL" clId="{A3873058-CE30-4B9F-9074-C667CB6F5A4C}" dt="2022-11-08T07:33:51.640" v="4625" actId="21"/>
        <pc:sldMkLst>
          <pc:docMk/>
          <pc:sldMk cId="2733735822" sldId="344"/>
        </pc:sldMkLst>
        <pc:spChg chg="del">
          <ac:chgData name="Elias Azzi" userId="5cd0a805-888f-479d-b1fd-96024b49efd5" providerId="ADAL" clId="{A3873058-CE30-4B9F-9074-C667CB6F5A4C}" dt="2022-11-06T18:28:16.090" v="1466" actId="478"/>
          <ac:spMkLst>
            <pc:docMk/>
            <pc:sldMk cId="2733735822" sldId="344"/>
            <ac:spMk id="2" creationId="{00000000-0000-0000-0000-000000000000}"/>
          </ac:spMkLst>
        </pc:spChg>
        <pc:spChg chg="mod ord">
          <ac:chgData name="Elias Azzi" userId="5cd0a805-888f-479d-b1fd-96024b49efd5" providerId="ADAL" clId="{A3873058-CE30-4B9F-9074-C667CB6F5A4C}" dt="2022-11-06T18:33:21.821" v="1488"/>
          <ac:spMkLst>
            <pc:docMk/>
            <pc:sldMk cId="2733735822" sldId="344"/>
            <ac:spMk id="4" creationId="{00000000-0000-0000-0000-000000000000}"/>
          </ac:spMkLst>
        </pc:spChg>
        <pc:spChg chg="mod ord">
          <ac:chgData name="Elias Azzi" userId="5cd0a805-888f-479d-b1fd-96024b49efd5" providerId="ADAL" clId="{A3873058-CE30-4B9F-9074-C667CB6F5A4C}" dt="2022-11-08T07:33:51.640" v="4625" actId="21"/>
          <ac:spMkLst>
            <pc:docMk/>
            <pc:sldMk cId="2733735822" sldId="344"/>
            <ac:spMk id="9" creationId="{00000000-0000-0000-0000-000000000000}"/>
          </ac:spMkLst>
        </pc:spChg>
        <pc:spChg chg="del">
          <ac:chgData name="Elias Azzi" userId="5cd0a805-888f-479d-b1fd-96024b49efd5" providerId="ADAL" clId="{A3873058-CE30-4B9F-9074-C667CB6F5A4C}" dt="2022-11-06T18:28:13.312" v="1464" actId="478"/>
          <ac:spMkLst>
            <pc:docMk/>
            <pc:sldMk cId="2733735822" sldId="344"/>
            <ac:spMk id="11" creationId="{00000000-0000-0000-0000-000000000000}"/>
          </ac:spMkLst>
        </pc:spChg>
        <pc:spChg chg="del">
          <ac:chgData name="Elias Azzi" userId="5cd0a805-888f-479d-b1fd-96024b49efd5" providerId="ADAL" clId="{A3873058-CE30-4B9F-9074-C667CB6F5A4C}" dt="2022-11-06T18:28:14.434" v="1465" actId="478"/>
          <ac:spMkLst>
            <pc:docMk/>
            <pc:sldMk cId="2733735822" sldId="344"/>
            <ac:spMk id="12" creationId="{00000000-0000-0000-0000-000000000000}"/>
          </ac:spMkLst>
        </pc:spChg>
      </pc:sldChg>
      <pc:sldChg chg="modSp mod modNotesTx">
        <pc:chgData name="Elias Azzi" userId="5cd0a805-888f-479d-b1fd-96024b49efd5" providerId="ADAL" clId="{A3873058-CE30-4B9F-9074-C667CB6F5A4C}" dt="2022-11-08T07:04:50.732" v="3486" actId="20577"/>
        <pc:sldMkLst>
          <pc:docMk/>
          <pc:sldMk cId="2891889483" sldId="372"/>
        </pc:sldMkLst>
        <pc:spChg chg="mod">
          <ac:chgData name="Elias Azzi" userId="5cd0a805-888f-479d-b1fd-96024b49efd5" providerId="ADAL" clId="{A3873058-CE30-4B9F-9074-C667CB6F5A4C}" dt="2022-11-06T18:33:25.696" v="1489"/>
          <ac:spMkLst>
            <pc:docMk/>
            <pc:sldMk cId="2891889483" sldId="372"/>
            <ac:spMk id="4" creationId="{00000000-0000-0000-0000-000000000000}"/>
          </ac:spMkLst>
        </pc:spChg>
      </pc:sldChg>
      <pc:sldChg chg="addSp delSp modSp mod ord modClrScheme modAnim chgLayout">
        <pc:chgData name="Elias Azzi" userId="5cd0a805-888f-479d-b1fd-96024b49efd5" providerId="ADAL" clId="{A3873058-CE30-4B9F-9074-C667CB6F5A4C}" dt="2022-11-08T09:33:34.783" v="6647"/>
        <pc:sldMkLst>
          <pc:docMk/>
          <pc:sldMk cId="3314370159" sldId="395"/>
        </pc:sldMkLst>
        <pc:spChg chg="mod ord">
          <ac:chgData name="Elias Azzi" userId="5cd0a805-888f-479d-b1fd-96024b49efd5" providerId="ADAL" clId="{A3873058-CE30-4B9F-9074-C667CB6F5A4C}" dt="2022-11-06T18:32:52.424" v="1478" actId="700"/>
          <ac:spMkLst>
            <pc:docMk/>
            <pc:sldMk cId="3314370159" sldId="395"/>
            <ac:spMk id="3" creationId="{00000000-0000-0000-0000-000000000000}"/>
          </ac:spMkLst>
        </pc:spChg>
        <pc:spChg chg="add del mod ord">
          <ac:chgData name="Elias Azzi" userId="5cd0a805-888f-479d-b1fd-96024b49efd5" providerId="ADAL" clId="{A3873058-CE30-4B9F-9074-C667CB6F5A4C}" dt="2022-11-06T18:32:54.526" v="1479" actId="478"/>
          <ac:spMkLst>
            <pc:docMk/>
            <pc:sldMk cId="3314370159" sldId="395"/>
            <ac:spMk id="4" creationId="{61025CCE-3D8E-0CE4-82E9-9D48550C049F}"/>
          </ac:spMkLst>
        </pc:spChg>
        <pc:spChg chg="mod">
          <ac:chgData name="Elias Azzi" userId="5cd0a805-888f-479d-b1fd-96024b49efd5" providerId="ADAL" clId="{A3873058-CE30-4B9F-9074-C667CB6F5A4C}" dt="2022-11-06T18:23:07.950" v="1445" actId="1076"/>
          <ac:spMkLst>
            <pc:docMk/>
            <pc:sldMk cId="3314370159" sldId="395"/>
            <ac:spMk id="10" creationId="{00000000-0000-0000-0000-000000000000}"/>
          </ac:spMkLst>
        </pc:spChg>
        <pc:spChg chg="mod">
          <ac:chgData name="Elias Azzi" userId="5cd0a805-888f-479d-b1fd-96024b49efd5" providerId="ADAL" clId="{A3873058-CE30-4B9F-9074-C667CB6F5A4C}" dt="2022-11-06T18:23:04.676" v="1444" actId="1076"/>
          <ac:spMkLst>
            <pc:docMk/>
            <pc:sldMk cId="3314370159" sldId="395"/>
            <ac:spMk id="11" creationId="{00000000-0000-0000-0000-000000000000}"/>
          </ac:spMkLst>
        </pc:spChg>
        <pc:spChg chg="del">
          <ac:chgData name="Elias Azzi" userId="5cd0a805-888f-479d-b1fd-96024b49efd5" providerId="ADAL" clId="{A3873058-CE30-4B9F-9074-C667CB6F5A4C}" dt="2022-11-06T18:23:11.860" v="1446" actId="478"/>
          <ac:spMkLst>
            <pc:docMk/>
            <pc:sldMk cId="3314370159" sldId="395"/>
            <ac:spMk id="12" creationId="{00000000-0000-0000-0000-000000000000}"/>
          </ac:spMkLst>
        </pc:spChg>
        <pc:spChg chg="mod">
          <ac:chgData name="Elias Azzi" userId="5cd0a805-888f-479d-b1fd-96024b49efd5" providerId="ADAL" clId="{A3873058-CE30-4B9F-9074-C667CB6F5A4C}" dt="2022-11-06T18:23:27.191" v="1451" actId="1076"/>
          <ac:spMkLst>
            <pc:docMk/>
            <pc:sldMk cId="3314370159" sldId="395"/>
            <ac:spMk id="13" creationId="{00000000-0000-0000-0000-000000000000}"/>
          </ac:spMkLst>
        </pc:spChg>
        <pc:picChg chg="add mod">
          <ac:chgData name="Elias Azzi" userId="5cd0a805-888f-479d-b1fd-96024b49efd5" providerId="ADAL" clId="{A3873058-CE30-4B9F-9074-C667CB6F5A4C}" dt="2022-11-06T18:23:33.241" v="1452" actId="1076"/>
          <ac:picMkLst>
            <pc:docMk/>
            <pc:sldMk cId="3314370159" sldId="395"/>
            <ac:picMk id="2" creationId="{D5F42960-04FF-2BE3-D6C7-8E638E18ACB4}"/>
          </ac:picMkLst>
        </pc:picChg>
        <pc:picChg chg="mod">
          <ac:chgData name="Elias Azzi" userId="5cd0a805-888f-479d-b1fd-96024b49efd5" providerId="ADAL" clId="{A3873058-CE30-4B9F-9074-C667CB6F5A4C}" dt="2022-11-06T18:22:41.974" v="1440" actId="1076"/>
          <ac:picMkLst>
            <pc:docMk/>
            <pc:sldMk cId="3314370159" sldId="395"/>
            <ac:picMk id="5" creationId="{00000000-0000-0000-0000-000000000000}"/>
          </ac:picMkLst>
        </pc:picChg>
        <pc:picChg chg="mod">
          <ac:chgData name="Elias Azzi" userId="5cd0a805-888f-479d-b1fd-96024b49efd5" providerId="ADAL" clId="{A3873058-CE30-4B9F-9074-C667CB6F5A4C}" dt="2022-11-06T18:22:41.974" v="1440" actId="1076"/>
          <ac:picMkLst>
            <pc:docMk/>
            <pc:sldMk cId="3314370159" sldId="395"/>
            <ac:picMk id="6" creationId="{00000000-0000-0000-0000-000000000000}"/>
          </ac:picMkLst>
        </pc:picChg>
        <pc:picChg chg="mod">
          <ac:chgData name="Elias Azzi" userId="5cd0a805-888f-479d-b1fd-96024b49efd5" providerId="ADAL" clId="{A3873058-CE30-4B9F-9074-C667CB6F5A4C}" dt="2022-11-06T18:22:41.974" v="1440" actId="1076"/>
          <ac:picMkLst>
            <pc:docMk/>
            <pc:sldMk cId="3314370159" sldId="395"/>
            <ac:picMk id="7" creationId="{00000000-0000-0000-0000-000000000000}"/>
          </ac:picMkLst>
        </pc:picChg>
        <pc:picChg chg="mod">
          <ac:chgData name="Elias Azzi" userId="5cd0a805-888f-479d-b1fd-96024b49efd5" providerId="ADAL" clId="{A3873058-CE30-4B9F-9074-C667CB6F5A4C}" dt="2022-11-06T18:22:41.974" v="1440" actId="1076"/>
          <ac:picMkLst>
            <pc:docMk/>
            <pc:sldMk cId="3314370159" sldId="395"/>
            <ac:picMk id="8" creationId="{00000000-0000-0000-0000-000000000000}"/>
          </ac:picMkLst>
        </pc:picChg>
        <pc:picChg chg="mod">
          <ac:chgData name="Elias Azzi" userId="5cd0a805-888f-479d-b1fd-96024b49efd5" providerId="ADAL" clId="{A3873058-CE30-4B9F-9074-C667CB6F5A4C}" dt="2022-11-06T18:22:41.974" v="1440" actId="1076"/>
          <ac:picMkLst>
            <pc:docMk/>
            <pc:sldMk cId="3314370159" sldId="395"/>
            <ac:picMk id="9" creationId="{00000000-0000-0000-0000-000000000000}"/>
          </ac:picMkLst>
        </pc:picChg>
      </pc:sldChg>
      <pc:sldChg chg="addSp delSp modSp mod modClrScheme chgLayout modNotesTx">
        <pc:chgData name="Elias Azzi" userId="5cd0a805-888f-479d-b1fd-96024b49efd5" providerId="ADAL" clId="{A3873058-CE30-4B9F-9074-C667CB6F5A4C}" dt="2022-11-08T06:59:40.973" v="2737" actId="20577"/>
        <pc:sldMkLst>
          <pc:docMk/>
          <pc:sldMk cId="3287083144" sldId="396"/>
        </pc:sldMkLst>
        <pc:spChg chg="mod ord">
          <ac:chgData name="Elias Azzi" userId="5cd0a805-888f-479d-b1fd-96024b49efd5" providerId="ADAL" clId="{A3873058-CE30-4B9F-9074-C667CB6F5A4C}" dt="2022-11-06T18:32:45.137" v="1476" actId="700"/>
          <ac:spMkLst>
            <pc:docMk/>
            <pc:sldMk cId="3287083144" sldId="396"/>
            <ac:spMk id="3" creationId="{00000000-0000-0000-0000-000000000000}"/>
          </ac:spMkLst>
        </pc:spChg>
        <pc:spChg chg="add del mod ord">
          <ac:chgData name="Elias Azzi" userId="5cd0a805-888f-479d-b1fd-96024b49efd5" providerId="ADAL" clId="{A3873058-CE30-4B9F-9074-C667CB6F5A4C}" dt="2022-11-06T18:32:48.085" v="1477" actId="478"/>
          <ac:spMkLst>
            <pc:docMk/>
            <pc:sldMk cId="3287083144" sldId="396"/>
            <ac:spMk id="5" creationId="{399AAFF1-D614-A0C0-2829-C3204AFD9DCB}"/>
          </ac:spMkLst>
        </pc:spChg>
        <pc:picChg chg="add del mod">
          <ac:chgData name="Elias Azzi" userId="5cd0a805-888f-479d-b1fd-96024b49efd5" providerId="ADAL" clId="{A3873058-CE30-4B9F-9074-C667CB6F5A4C}" dt="2022-11-06T18:22:18.397" v="1437" actId="21"/>
          <ac:picMkLst>
            <pc:docMk/>
            <pc:sldMk cId="3287083144" sldId="396"/>
            <ac:picMk id="4" creationId="{3DD9CBAF-E0D4-9A53-C27C-5F57DD5A3D57}"/>
          </ac:picMkLst>
        </pc:picChg>
      </pc:sldChg>
      <pc:sldChg chg="new del">
        <pc:chgData name="Elias Azzi" userId="5cd0a805-888f-479d-b1fd-96024b49efd5" providerId="ADAL" clId="{A3873058-CE30-4B9F-9074-C667CB6F5A4C}" dt="2022-11-06T18:33:30.584" v="1491" actId="47"/>
        <pc:sldMkLst>
          <pc:docMk/>
          <pc:sldMk cId="1409227394" sldId="397"/>
        </pc:sldMkLst>
      </pc:sldChg>
      <pc:sldChg chg="addSp delSp modSp mod modClrScheme delAnim modAnim chgLayout">
        <pc:chgData name="Elias Azzi" userId="5cd0a805-888f-479d-b1fd-96024b49efd5" providerId="ADAL" clId="{A3873058-CE30-4B9F-9074-C667CB6F5A4C}" dt="2022-11-08T09:33:26.454" v="6645"/>
        <pc:sldMkLst>
          <pc:docMk/>
          <pc:sldMk cId="3129577343" sldId="398"/>
        </pc:sldMkLst>
        <pc:spChg chg="mod ord">
          <ac:chgData name="Elias Azzi" userId="5cd0a805-888f-479d-b1fd-96024b49efd5" providerId="ADAL" clId="{A3873058-CE30-4B9F-9074-C667CB6F5A4C}" dt="2022-11-06T18:33:18.536" v="1487"/>
          <ac:spMkLst>
            <pc:docMk/>
            <pc:sldMk cId="3129577343" sldId="398"/>
            <ac:spMk id="2" creationId="{00000000-0000-0000-0000-000000000000}"/>
          </ac:spMkLst>
        </pc:spChg>
        <pc:spChg chg="add del mod">
          <ac:chgData name="Elias Azzi" userId="5cd0a805-888f-479d-b1fd-96024b49efd5" providerId="ADAL" clId="{A3873058-CE30-4B9F-9074-C667CB6F5A4C}" dt="2022-11-06T18:27:29.599" v="1461" actId="478"/>
          <ac:spMkLst>
            <pc:docMk/>
            <pc:sldMk cId="3129577343" sldId="398"/>
            <ac:spMk id="6" creationId="{1C64553F-39C9-B0F5-8FE9-CE3B8D704FC8}"/>
          </ac:spMkLst>
        </pc:spChg>
        <pc:spChg chg="add mod">
          <ac:chgData name="Elias Azzi" userId="5cd0a805-888f-479d-b1fd-96024b49efd5" providerId="ADAL" clId="{A3873058-CE30-4B9F-9074-C667CB6F5A4C}" dt="2022-11-08T07:35:41.851" v="4803" actId="403"/>
          <ac:spMkLst>
            <pc:docMk/>
            <pc:sldMk cId="3129577343" sldId="398"/>
            <ac:spMk id="6" creationId="{A0D6F47D-78B8-54CF-6F7B-8E14BD4DA9C7}"/>
          </ac:spMkLst>
        </pc:spChg>
        <pc:spChg chg="add del mod ord">
          <ac:chgData name="Elias Azzi" userId="5cd0a805-888f-479d-b1fd-96024b49efd5" providerId="ADAL" clId="{A3873058-CE30-4B9F-9074-C667CB6F5A4C}" dt="2022-11-06T18:32:17.591" v="1471" actId="478"/>
          <ac:spMkLst>
            <pc:docMk/>
            <pc:sldMk cId="3129577343" sldId="398"/>
            <ac:spMk id="10" creationId="{9B3018CC-CDD1-FA8F-75A8-C28C9ADEDD15}"/>
          </ac:spMkLst>
        </pc:spChg>
        <pc:spChg chg="del">
          <ac:chgData name="Elias Azzi" userId="5cd0a805-888f-479d-b1fd-96024b49efd5" providerId="ADAL" clId="{A3873058-CE30-4B9F-9074-C667CB6F5A4C}" dt="2022-11-06T18:27:24.456" v="1460" actId="478"/>
          <ac:spMkLst>
            <pc:docMk/>
            <pc:sldMk cId="3129577343" sldId="398"/>
            <ac:spMk id="50" creationId="{00000000-0000-0000-0000-000000000000}"/>
          </ac:spMkLst>
        </pc:spChg>
        <pc:picChg chg="mod">
          <ac:chgData name="Elias Azzi" userId="5cd0a805-888f-479d-b1fd-96024b49efd5" providerId="ADAL" clId="{A3873058-CE30-4B9F-9074-C667CB6F5A4C}" dt="2022-11-06T18:32:21.212" v="1473" actId="1076"/>
          <ac:picMkLst>
            <pc:docMk/>
            <pc:sldMk cId="3129577343" sldId="398"/>
            <ac:picMk id="51" creationId="{00000000-0000-0000-0000-000000000000}"/>
          </ac:picMkLst>
        </pc:picChg>
      </pc:sldChg>
      <pc:sldChg chg="new del">
        <pc:chgData name="Elias Azzi" userId="5cd0a805-888f-479d-b1fd-96024b49efd5" providerId="ADAL" clId="{A3873058-CE30-4B9F-9074-C667CB6F5A4C}" dt="2022-11-06T18:33:29.300" v="1490" actId="47"/>
        <pc:sldMkLst>
          <pc:docMk/>
          <pc:sldMk cId="967490772" sldId="399"/>
        </pc:sldMkLst>
      </pc:sldChg>
      <pc:sldChg chg="addSp delSp modSp new mod delAnim modAnim modNotesTx">
        <pc:chgData name="Elias Azzi" userId="5cd0a805-888f-479d-b1fd-96024b49efd5" providerId="ADAL" clId="{A3873058-CE30-4B9F-9074-C667CB6F5A4C}" dt="2022-11-08T07:44:20.599" v="5311" actId="21"/>
        <pc:sldMkLst>
          <pc:docMk/>
          <pc:sldMk cId="2546056111" sldId="399"/>
        </pc:sldMkLst>
        <pc:spChg chg="mod">
          <ac:chgData name="Elias Azzi" userId="5cd0a805-888f-479d-b1fd-96024b49efd5" providerId="ADAL" clId="{A3873058-CE30-4B9F-9074-C667CB6F5A4C}" dt="2022-11-06T18:33:58.426" v="1519" actId="20577"/>
          <ac:spMkLst>
            <pc:docMk/>
            <pc:sldMk cId="2546056111" sldId="399"/>
            <ac:spMk id="2" creationId="{EA1DCBE7-4D32-DC25-1731-A71D2825DB38}"/>
          </ac:spMkLst>
        </pc:spChg>
        <pc:spChg chg="mod">
          <ac:chgData name="Elias Azzi" userId="5cd0a805-888f-479d-b1fd-96024b49efd5" providerId="ADAL" clId="{A3873058-CE30-4B9F-9074-C667CB6F5A4C}" dt="2022-11-08T07:39:45.187" v="4872" actId="20577"/>
          <ac:spMkLst>
            <pc:docMk/>
            <pc:sldMk cId="2546056111" sldId="399"/>
            <ac:spMk id="3" creationId="{E2F3F39F-E8A5-B439-F51E-8997F3312A95}"/>
          </ac:spMkLst>
        </pc:spChg>
        <pc:spChg chg="add del mod">
          <ac:chgData name="Elias Azzi" userId="5cd0a805-888f-479d-b1fd-96024b49efd5" providerId="ADAL" clId="{A3873058-CE30-4B9F-9074-C667CB6F5A4C}" dt="2022-11-08T07:37:46.403" v="4810" actId="478"/>
          <ac:spMkLst>
            <pc:docMk/>
            <pc:sldMk cId="2546056111" sldId="399"/>
            <ac:spMk id="7" creationId="{8B6B60B3-E930-678E-26D9-0CA0A4278264}"/>
          </ac:spMkLst>
        </pc:spChg>
        <pc:spChg chg="add del mod">
          <ac:chgData name="Elias Azzi" userId="5cd0a805-888f-479d-b1fd-96024b49efd5" providerId="ADAL" clId="{A3873058-CE30-4B9F-9074-C667CB6F5A4C}" dt="2022-11-08T07:37:46.403" v="4810" actId="478"/>
          <ac:spMkLst>
            <pc:docMk/>
            <pc:sldMk cId="2546056111" sldId="399"/>
            <ac:spMk id="8" creationId="{A8ADB483-92A1-93CA-BDCB-9607A6320B2D}"/>
          </ac:spMkLst>
        </pc:spChg>
        <pc:spChg chg="add del mod">
          <ac:chgData name="Elias Azzi" userId="5cd0a805-888f-479d-b1fd-96024b49efd5" providerId="ADAL" clId="{A3873058-CE30-4B9F-9074-C667CB6F5A4C}" dt="2022-11-08T07:37:30.190" v="4805" actId="478"/>
          <ac:spMkLst>
            <pc:docMk/>
            <pc:sldMk cId="2546056111" sldId="399"/>
            <ac:spMk id="9" creationId="{BB069B8A-1038-3E87-4B2D-070D5893D06A}"/>
          </ac:spMkLst>
        </pc:spChg>
        <pc:spChg chg="add del mod">
          <ac:chgData name="Elias Azzi" userId="5cd0a805-888f-479d-b1fd-96024b49efd5" providerId="ADAL" clId="{A3873058-CE30-4B9F-9074-C667CB6F5A4C}" dt="2022-11-08T07:37:30.190" v="4805" actId="478"/>
          <ac:spMkLst>
            <pc:docMk/>
            <pc:sldMk cId="2546056111" sldId="399"/>
            <ac:spMk id="10" creationId="{38CBDA89-A5B8-E747-7AC6-4DD746A10003}"/>
          </ac:spMkLst>
        </pc:spChg>
        <pc:spChg chg="add del mod">
          <ac:chgData name="Elias Azzi" userId="5cd0a805-888f-479d-b1fd-96024b49efd5" providerId="ADAL" clId="{A3873058-CE30-4B9F-9074-C667CB6F5A4C}" dt="2022-11-08T07:37:30.190" v="4805" actId="478"/>
          <ac:spMkLst>
            <pc:docMk/>
            <pc:sldMk cId="2546056111" sldId="399"/>
            <ac:spMk id="11" creationId="{D7251728-4E95-E162-3253-47D98ED756C7}"/>
          </ac:spMkLst>
        </pc:spChg>
        <pc:spChg chg="add mod">
          <ac:chgData name="Elias Azzi" userId="5cd0a805-888f-479d-b1fd-96024b49efd5" providerId="ADAL" clId="{A3873058-CE30-4B9F-9074-C667CB6F5A4C}" dt="2022-11-08T07:41:36.421" v="5220" actId="1076"/>
          <ac:spMkLst>
            <pc:docMk/>
            <pc:sldMk cId="2546056111" sldId="399"/>
            <ac:spMk id="13" creationId="{8B7434A0-578A-E39C-7088-BB93CE47B60D}"/>
          </ac:spMkLst>
        </pc:spChg>
        <pc:picChg chg="add del mod">
          <ac:chgData name="Elias Azzi" userId="5cd0a805-888f-479d-b1fd-96024b49efd5" providerId="ADAL" clId="{A3873058-CE30-4B9F-9074-C667CB6F5A4C}" dt="2022-11-08T07:37:22.029" v="4804" actId="478"/>
          <ac:picMkLst>
            <pc:docMk/>
            <pc:sldMk cId="2546056111" sldId="399"/>
            <ac:picMk id="4" creationId="{67297A31-6C71-EAA7-DE4F-F72C003D6FD1}"/>
          </ac:picMkLst>
        </pc:picChg>
        <pc:picChg chg="add del mod">
          <ac:chgData name="Elias Azzi" userId="5cd0a805-888f-479d-b1fd-96024b49efd5" providerId="ADAL" clId="{A3873058-CE30-4B9F-9074-C667CB6F5A4C}" dt="2022-11-08T07:44:20.599" v="5311" actId="21"/>
          <ac:picMkLst>
            <pc:docMk/>
            <pc:sldMk cId="2546056111" sldId="399"/>
            <ac:picMk id="12" creationId="{FEBEB608-C1E9-F247-8A70-EE52454868FB}"/>
          </ac:picMkLst>
        </pc:picChg>
        <pc:picChg chg="add mod">
          <ac:chgData name="Elias Azzi" userId="5cd0a805-888f-479d-b1fd-96024b49efd5" providerId="ADAL" clId="{A3873058-CE30-4B9F-9074-C667CB6F5A4C}" dt="2022-11-08T07:43:48.213" v="5225" actId="14100"/>
          <ac:picMkLst>
            <pc:docMk/>
            <pc:sldMk cId="2546056111" sldId="399"/>
            <ac:picMk id="15" creationId="{EECBCACA-9B8B-1FDC-0294-841104BC4D8D}"/>
          </ac:picMkLst>
        </pc:picChg>
        <pc:picChg chg="add mod">
          <ac:chgData name="Elias Azzi" userId="5cd0a805-888f-479d-b1fd-96024b49efd5" providerId="ADAL" clId="{A3873058-CE30-4B9F-9074-C667CB6F5A4C}" dt="2022-11-08T07:39:52.573" v="4873" actId="1076"/>
          <ac:picMkLst>
            <pc:docMk/>
            <pc:sldMk cId="2546056111" sldId="399"/>
            <ac:picMk id="3074" creationId="{B600CB71-D4C8-CA18-AC1C-B29C42F7F98F}"/>
          </ac:picMkLst>
        </pc:picChg>
        <pc:cxnChg chg="add del mod">
          <ac:chgData name="Elias Azzi" userId="5cd0a805-888f-479d-b1fd-96024b49efd5" providerId="ADAL" clId="{A3873058-CE30-4B9F-9074-C667CB6F5A4C}" dt="2022-11-08T07:37:46.403" v="4810" actId="478"/>
          <ac:cxnSpMkLst>
            <pc:docMk/>
            <pc:sldMk cId="2546056111" sldId="399"/>
            <ac:cxnSpMk id="5" creationId="{888112C4-4F8D-2CF8-7625-E20E8B7E05FD}"/>
          </ac:cxnSpMkLst>
        </pc:cxnChg>
        <pc:cxnChg chg="add del mod">
          <ac:chgData name="Elias Azzi" userId="5cd0a805-888f-479d-b1fd-96024b49efd5" providerId="ADAL" clId="{A3873058-CE30-4B9F-9074-C667CB6F5A4C}" dt="2022-11-08T07:37:46.403" v="4810" actId="478"/>
          <ac:cxnSpMkLst>
            <pc:docMk/>
            <pc:sldMk cId="2546056111" sldId="399"/>
            <ac:cxnSpMk id="6" creationId="{3F1D6DD7-B6BC-9980-F1DB-4CAC52EEA17D}"/>
          </ac:cxnSpMkLst>
        </pc:cxnChg>
      </pc:sldChg>
      <pc:sldChg chg="addSp delSp modSp add mod modNotesTx">
        <pc:chgData name="Elias Azzi" userId="5cd0a805-888f-479d-b1fd-96024b49efd5" providerId="ADAL" clId="{A3873058-CE30-4B9F-9074-C667CB6F5A4C}" dt="2022-11-08T08:31:16.919" v="6592" actId="1076"/>
        <pc:sldMkLst>
          <pc:docMk/>
          <pc:sldMk cId="441977632" sldId="400"/>
        </pc:sldMkLst>
        <pc:spChg chg="mod">
          <ac:chgData name="Elias Azzi" userId="5cd0a805-888f-479d-b1fd-96024b49efd5" providerId="ADAL" clId="{A3873058-CE30-4B9F-9074-C667CB6F5A4C}" dt="2022-11-06T18:34:53.943" v="1617" actId="20577"/>
          <ac:spMkLst>
            <pc:docMk/>
            <pc:sldMk cId="441977632" sldId="400"/>
            <ac:spMk id="2" creationId="{EA1DCBE7-4D32-DC25-1731-A71D2825DB38}"/>
          </ac:spMkLst>
        </pc:spChg>
        <pc:spChg chg="del mod">
          <ac:chgData name="Elias Azzi" userId="5cd0a805-888f-479d-b1fd-96024b49efd5" providerId="ADAL" clId="{A3873058-CE30-4B9F-9074-C667CB6F5A4C}" dt="2022-11-08T08:30:25.566" v="6574"/>
          <ac:spMkLst>
            <pc:docMk/>
            <pc:sldMk cId="441977632" sldId="400"/>
            <ac:spMk id="3" creationId="{E2F3F39F-E8A5-B439-F51E-8997F3312A95}"/>
          </ac:spMkLst>
        </pc:spChg>
        <pc:picChg chg="add mod">
          <ac:chgData name="Elias Azzi" userId="5cd0a805-888f-479d-b1fd-96024b49efd5" providerId="ADAL" clId="{A3873058-CE30-4B9F-9074-C667CB6F5A4C}" dt="2022-11-08T08:31:16.919" v="6592" actId="1076"/>
          <ac:picMkLst>
            <pc:docMk/>
            <pc:sldMk cId="441977632" sldId="400"/>
            <ac:picMk id="5" creationId="{B4E38BD7-ABFC-CAC2-5A87-B3827AA141F5}"/>
          </ac:picMkLst>
        </pc:picChg>
        <pc:picChg chg="add mod">
          <ac:chgData name="Elias Azzi" userId="5cd0a805-888f-479d-b1fd-96024b49efd5" providerId="ADAL" clId="{A3873058-CE30-4B9F-9074-C667CB6F5A4C}" dt="2022-11-08T08:30:45.510" v="6583" actId="1076"/>
          <ac:picMkLst>
            <pc:docMk/>
            <pc:sldMk cId="441977632" sldId="400"/>
            <ac:picMk id="7" creationId="{5D8D4824-5B24-ACD5-70F8-D2D08F48A5E3}"/>
          </ac:picMkLst>
        </pc:picChg>
        <pc:picChg chg="add mod">
          <ac:chgData name="Elias Azzi" userId="5cd0a805-888f-479d-b1fd-96024b49efd5" providerId="ADAL" clId="{A3873058-CE30-4B9F-9074-C667CB6F5A4C}" dt="2022-11-08T08:31:13.400" v="6589" actId="1076"/>
          <ac:picMkLst>
            <pc:docMk/>
            <pc:sldMk cId="441977632" sldId="400"/>
            <ac:picMk id="9" creationId="{332E927D-B750-825F-5316-B55B16F1D07A}"/>
          </ac:picMkLst>
        </pc:picChg>
      </pc:sldChg>
      <pc:sldChg chg="addSp delSp modSp add mod">
        <pc:chgData name="Elias Azzi" userId="5cd0a805-888f-479d-b1fd-96024b49efd5" providerId="ADAL" clId="{A3873058-CE30-4B9F-9074-C667CB6F5A4C}" dt="2022-11-08T08:08:57.478" v="6318" actId="14100"/>
        <pc:sldMkLst>
          <pc:docMk/>
          <pc:sldMk cId="773638239" sldId="401"/>
        </pc:sldMkLst>
        <pc:spChg chg="mod">
          <ac:chgData name="Elias Azzi" userId="5cd0a805-888f-479d-b1fd-96024b49efd5" providerId="ADAL" clId="{A3873058-CE30-4B9F-9074-C667CB6F5A4C}" dt="2022-11-06T18:35:08.486" v="1621" actId="20577"/>
          <ac:spMkLst>
            <pc:docMk/>
            <pc:sldMk cId="773638239" sldId="401"/>
            <ac:spMk id="2" creationId="{EA1DCBE7-4D32-DC25-1731-A71D2825DB38}"/>
          </ac:spMkLst>
        </pc:spChg>
        <pc:spChg chg="mod">
          <ac:chgData name="Elias Azzi" userId="5cd0a805-888f-479d-b1fd-96024b49efd5" providerId="ADAL" clId="{A3873058-CE30-4B9F-9074-C667CB6F5A4C}" dt="2022-11-08T08:03:31.676" v="6290" actId="20577"/>
          <ac:spMkLst>
            <pc:docMk/>
            <pc:sldMk cId="773638239" sldId="401"/>
            <ac:spMk id="3" creationId="{E2F3F39F-E8A5-B439-F51E-8997F3312A95}"/>
          </ac:spMkLst>
        </pc:spChg>
        <pc:spChg chg="add mod">
          <ac:chgData name="Elias Azzi" userId="5cd0a805-888f-479d-b1fd-96024b49efd5" providerId="ADAL" clId="{A3873058-CE30-4B9F-9074-C667CB6F5A4C}" dt="2022-11-08T08:08:53.726" v="6316" actId="1076"/>
          <ac:spMkLst>
            <pc:docMk/>
            <pc:sldMk cId="773638239" sldId="401"/>
            <ac:spMk id="5" creationId="{86ADDA8C-D8C6-4F01-5874-154795A2406B}"/>
          </ac:spMkLst>
        </pc:spChg>
        <pc:spChg chg="add del">
          <ac:chgData name="Elias Azzi" userId="5cd0a805-888f-479d-b1fd-96024b49efd5" providerId="ADAL" clId="{A3873058-CE30-4B9F-9074-C667CB6F5A4C}" dt="2022-11-08T08:03:42.657" v="6292"/>
          <ac:spMkLst>
            <pc:docMk/>
            <pc:sldMk cId="773638239" sldId="401"/>
            <ac:spMk id="6" creationId="{446F77F5-A1BC-39AC-6ECE-CAEB31DD025D}"/>
          </ac:spMkLst>
        </pc:spChg>
        <pc:picChg chg="add del mod">
          <ac:chgData name="Elias Azzi" userId="5cd0a805-888f-479d-b1fd-96024b49efd5" providerId="ADAL" clId="{A3873058-CE30-4B9F-9074-C667CB6F5A4C}" dt="2022-11-08T08:06:27.574" v="6302" actId="478"/>
          <ac:picMkLst>
            <pc:docMk/>
            <pc:sldMk cId="773638239" sldId="401"/>
            <ac:picMk id="8" creationId="{0A9FE994-7B30-99E2-85E3-BC7711F3C2FA}"/>
          </ac:picMkLst>
        </pc:picChg>
        <pc:picChg chg="add mod">
          <ac:chgData name="Elias Azzi" userId="5cd0a805-888f-479d-b1fd-96024b49efd5" providerId="ADAL" clId="{A3873058-CE30-4B9F-9074-C667CB6F5A4C}" dt="2022-11-08T08:08:57.478" v="6318" actId="14100"/>
          <ac:picMkLst>
            <pc:docMk/>
            <pc:sldMk cId="773638239" sldId="401"/>
            <ac:picMk id="10" creationId="{63EB75A1-1044-A5EB-1E2F-1DE5F1356633}"/>
          </ac:picMkLst>
        </pc:picChg>
      </pc:sldChg>
      <pc:sldChg chg="addSp delSp modSp new mod modClrScheme modAnim chgLayout">
        <pc:chgData name="Elias Azzi" userId="5cd0a805-888f-479d-b1fd-96024b49efd5" providerId="ADAL" clId="{A3873058-CE30-4B9F-9074-C667CB6F5A4C}" dt="2022-11-08T09:28:34.641" v="6596" actId="1076"/>
        <pc:sldMkLst>
          <pc:docMk/>
          <pc:sldMk cId="2278598954" sldId="402"/>
        </pc:sldMkLst>
        <pc:spChg chg="del mod ord">
          <ac:chgData name="Elias Azzi" userId="5cd0a805-888f-479d-b1fd-96024b49efd5" providerId="ADAL" clId="{A3873058-CE30-4B9F-9074-C667CB6F5A4C}" dt="2022-11-08T06:42:39.011" v="1635" actId="700"/>
          <ac:spMkLst>
            <pc:docMk/>
            <pc:sldMk cId="2278598954" sldId="402"/>
            <ac:spMk id="2" creationId="{CEDF70A5-EB1F-C6CB-C009-9D89FFDE62E4}"/>
          </ac:spMkLst>
        </pc:spChg>
        <pc:spChg chg="del mod ord">
          <ac:chgData name="Elias Azzi" userId="5cd0a805-888f-479d-b1fd-96024b49efd5" providerId="ADAL" clId="{A3873058-CE30-4B9F-9074-C667CB6F5A4C}" dt="2022-11-08T06:42:39.011" v="1635" actId="700"/>
          <ac:spMkLst>
            <pc:docMk/>
            <pc:sldMk cId="2278598954" sldId="402"/>
            <ac:spMk id="3" creationId="{3C20BD45-F1B8-1E81-26C9-E9D78D471939}"/>
          </ac:spMkLst>
        </pc:spChg>
        <pc:spChg chg="add mod ord">
          <ac:chgData name="Elias Azzi" userId="5cd0a805-888f-479d-b1fd-96024b49efd5" providerId="ADAL" clId="{A3873058-CE30-4B9F-9074-C667CB6F5A4C}" dt="2022-11-08T06:42:58.922" v="1645" actId="20577"/>
          <ac:spMkLst>
            <pc:docMk/>
            <pc:sldMk cId="2278598954" sldId="402"/>
            <ac:spMk id="4" creationId="{968A0793-5689-34FC-4582-052648217F76}"/>
          </ac:spMkLst>
        </pc:spChg>
        <pc:spChg chg="add del mod ord">
          <ac:chgData name="Elias Azzi" userId="5cd0a805-888f-479d-b1fd-96024b49efd5" providerId="ADAL" clId="{A3873058-CE30-4B9F-9074-C667CB6F5A4C}" dt="2022-11-08T08:10:40.873" v="6320" actId="478"/>
          <ac:spMkLst>
            <pc:docMk/>
            <pc:sldMk cId="2278598954" sldId="402"/>
            <ac:spMk id="5" creationId="{9B1E8E65-7CAC-E5E9-7834-98415FBDD5DE}"/>
          </ac:spMkLst>
        </pc:spChg>
        <pc:spChg chg="add del mod ord">
          <ac:chgData name="Elias Azzi" userId="5cd0a805-888f-479d-b1fd-96024b49efd5" providerId="ADAL" clId="{A3873058-CE30-4B9F-9074-C667CB6F5A4C}" dt="2022-11-08T08:25:39.564" v="6530"/>
          <ac:spMkLst>
            <pc:docMk/>
            <pc:sldMk cId="2278598954" sldId="402"/>
            <ac:spMk id="6" creationId="{56A822F5-CF36-CA9E-142E-833D6AD38744}"/>
          </ac:spMkLst>
        </pc:spChg>
        <pc:spChg chg="add mod ord">
          <ac:chgData name="Elias Azzi" userId="5cd0a805-888f-479d-b1fd-96024b49efd5" providerId="ADAL" clId="{A3873058-CE30-4B9F-9074-C667CB6F5A4C}" dt="2022-11-08T06:42:39.011" v="1635" actId="700"/>
          <ac:spMkLst>
            <pc:docMk/>
            <pc:sldMk cId="2278598954" sldId="402"/>
            <ac:spMk id="7" creationId="{1FFF4191-FBC1-AE02-DC17-92CEA1D1D923}"/>
          </ac:spMkLst>
        </pc:spChg>
        <pc:spChg chg="mod">
          <ac:chgData name="Elias Azzi" userId="5cd0a805-888f-479d-b1fd-96024b49efd5" providerId="ADAL" clId="{A3873058-CE30-4B9F-9074-C667CB6F5A4C}" dt="2022-11-08T08:11:54.187" v="6328"/>
          <ac:spMkLst>
            <pc:docMk/>
            <pc:sldMk cId="2278598954" sldId="402"/>
            <ac:spMk id="10" creationId="{A634DBF2-3401-A3E2-56DF-4ABE702E2EEA}"/>
          </ac:spMkLst>
        </pc:spChg>
        <pc:spChg chg="add mod">
          <ac:chgData name="Elias Azzi" userId="5cd0a805-888f-479d-b1fd-96024b49efd5" providerId="ADAL" clId="{A3873058-CE30-4B9F-9074-C667CB6F5A4C}" dt="2022-11-08T08:21:58.926" v="6475" actId="1076"/>
          <ac:spMkLst>
            <pc:docMk/>
            <pc:sldMk cId="2278598954" sldId="402"/>
            <ac:spMk id="19" creationId="{91C7B4A3-3E14-72FD-D366-556DE6C8851B}"/>
          </ac:spMkLst>
        </pc:spChg>
        <pc:grpChg chg="add mod">
          <ac:chgData name="Elias Azzi" userId="5cd0a805-888f-479d-b1fd-96024b49efd5" providerId="ADAL" clId="{A3873058-CE30-4B9F-9074-C667CB6F5A4C}" dt="2022-11-08T08:26:55.670" v="6568" actId="1076"/>
          <ac:grpSpMkLst>
            <pc:docMk/>
            <pc:sldMk cId="2278598954" sldId="402"/>
            <ac:grpSpMk id="9" creationId="{A55F8137-FCD2-27FF-B829-447C6FAA7A23}"/>
          </ac:grpSpMkLst>
        </pc:grpChg>
        <pc:picChg chg="add mod">
          <ac:chgData name="Elias Azzi" userId="5cd0a805-888f-479d-b1fd-96024b49efd5" providerId="ADAL" clId="{A3873058-CE30-4B9F-9074-C667CB6F5A4C}" dt="2022-11-08T08:26:53.767" v="6567" actId="1076"/>
          <ac:picMkLst>
            <pc:docMk/>
            <pc:sldMk cId="2278598954" sldId="402"/>
            <ac:picMk id="8" creationId="{26D7BBFB-1A59-9806-22AF-8949B848DF5E}"/>
          </ac:picMkLst>
        </pc:picChg>
        <pc:picChg chg="mod">
          <ac:chgData name="Elias Azzi" userId="5cd0a805-888f-479d-b1fd-96024b49efd5" providerId="ADAL" clId="{A3873058-CE30-4B9F-9074-C667CB6F5A4C}" dt="2022-11-08T08:11:54.187" v="6328"/>
          <ac:picMkLst>
            <pc:docMk/>
            <pc:sldMk cId="2278598954" sldId="402"/>
            <ac:picMk id="11" creationId="{55E9006A-8227-439C-1C0A-429738730681}"/>
          </ac:picMkLst>
        </pc:picChg>
        <pc:picChg chg="add mod">
          <ac:chgData name="Elias Azzi" userId="5cd0a805-888f-479d-b1fd-96024b49efd5" providerId="ADAL" clId="{A3873058-CE30-4B9F-9074-C667CB6F5A4C}" dt="2022-11-08T08:16:31.487" v="6378" actId="1076"/>
          <ac:picMkLst>
            <pc:docMk/>
            <pc:sldMk cId="2278598954" sldId="402"/>
            <ac:picMk id="13" creationId="{DE2565BE-DAB8-3B3F-BB75-246841C3B7F4}"/>
          </ac:picMkLst>
        </pc:picChg>
        <pc:picChg chg="add mod">
          <ac:chgData name="Elias Azzi" userId="5cd0a805-888f-479d-b1fd-96024b49efd5" providerId="ADAL" clId="{A3873058-CE30-4B9F-9074-C667CB6F5A4C}" dt="2022-11-08T08:26:34.447" v="6554" actId="1076"/>
          <ac:picMkLst>
            <pc:docMk/>
            <pc:sldMk cId="2278598954" sldId="402"/>
            <ac:picMk id="14" creationId="{1E4D0D37-CEB3-1404-D7FB-9FDD15BF09D7}"/>
          </ac:picMkLst>
        </pc:picChg>
        <pc:picChg chg="add mod modCrop">
          <ac:chgData name="Elias Azzi" userId="5cd0a805-888f-479d-b1fd-96024b49efd5" providerId="ADAL" clId="{A3873058-CE30-4B9F-9074-C667CB6F5A4C}" dt="2022-11-08T08:21:21.318" v="6436" actId="1076"/>
          <ac:picMkLst>
            <pc:docMk/>
            <pc:sldMk cId="2278598954" sldId="402"/>
            <ac:picMk id="15" creationId="{AB2EEE1C-3BE5-5884-F66F-8AE8937FC648}"/>
          </ac:picMkLst>
        </pc:picChg>
        <pc:picChg chg="add del mod">
          <ac:chgData name="Elias Azzi" userId="5cd0a805-888f-479d-b1fd-96024b49efd5" providerId="ADAL" clId="{A3873058-CE30-4B9F-9074-C667CB6F5A4C}" dt="2022-11-08T08:20:52.093" v="6414" actId="478"/>
          <ac:picMkLst>
            <pc:docMk/>
            <pc:sldMk cId="2278598954" sldId="402"/>
            <ac:picMk id="16" creationId="{1262C4C0-229B-1C16-EC4F-C0EC3FA868A4}"/>
          </ac:picMkLst>
        </pc:picChg>
        <pc:picChg chg="add mod">
          <ac:chgData name="Elias Azzi" userId="5cd0a805-888f-479d-b1fd-96024b49efd5" providerId="ADAL" clId="{A3873058-CE30-4B9F-9074-C667CB6F5A4C}" dt="2022-11-08T08:26:57.784" v="6570" actId="1076"/>
          <ac:picMkLst>
            <pc:docMk/>
            <pc:sldMk cId="2278598954" sldId="402"/>
            <ac:picMk id="17" creationId="{44CE4707-571E-E886-DC18-5F954FE5C5D1}"/>
          </ac:picMkLst>
        </pc:picChg>
        <pc:picChg chg="add del mod">
          <ac:chgData name="Elias Azzi" userId="5cd0a805-888f-479d-b1fd-96024b49efd5" providerId="ADAL" clId="{A3873058-CE30-4B9F-9074-C667CB6F5A4C}" dt="2022-11-08T08:25:24.471" v="6519"/>
          <ac:picMkLst>
            <pc:docMk/>
            <pc:sldMk cId="2278598954" sldId="402"/>
            <ac:picMk id="21" creationId="{A3C58F26-82F7-CA50-8B85-42CD1C4543D7}"/>
          </ac:picMkLst>
        </pc:picChg>
        <pc:picChg chg="add del mod">
          <ac:chgData name="Elias Azzi" userId="5cd0a805-888f-479d-b1fd-96024b49efd5" providerId="ADAL" clId="{A3873058-CE30-4B9F-9074-C667CB6F5A4C}" dt="2022-11-08T08:25:28.937" v="6524"/>
          <ac:picMkLst>
            <pc:docMk/>
            <pc:sldMk cId="2278598954" sldId="402"/>
            <ac:picMk id="23" creationId="{8406BA75-A569-C673-7336-5E943E26B5FB}"/>
          </ac:picMkLst>
        </pc:picChg>
        <pc:picChg chg="add del mod">
          <ac:chgData name="Elias Azzi" userId="5cd0a805-888f-479d-b1fd-96024b49efd5" providerId="ADAL" clId="{A3873058-CE30-4B9F-9074-C667CB6F5A4C}" dt="2022-11-08T08:25:33.112" v="6526"/>
          <ac:picMkLst>
            <pc:docMk/>
            <pc:sldMk cId="2278598954" sldId="402"/>
            <ac:picMk id="25" creationId="{14A4424E-30D4-A0C2-5A6C-B849B56C8378}"/>
          </ac:picMkLst>
        </pc:picChg>
        <pc:picChg chg="add del mod">
          <ac:chgData name="Elias Azzi" userId="5cd0a805-888f-479d-b1fd-96024b49efd5" providerId="ADAL" clId="{A3873058-CE30-4B9F-9074-C667CB6F5A4C}" dt="2022-11-08T08:25:35.931" v="6528"/>
          <ac:picMkLst>
            <pc:docMk/>
            <pc:sldMk cId="2278598954" sldId="402"/>
            <ac:picMk id="27" creationId="{F8026208-36F5-733A-71B0-ACF3642BF20F}"/>
          </ac:picMkLst>
        </pc:picChg>
        <pc:picChg chg="add del mod">
          <ac:chgData name="Elias Azzi" userId="5cd0a805-888f-479d-b1fd-96024b49efd5" providerId="ADAL" clId="{A3873058-CE30-4B9F-9074-C667CB6F5A4C}" dt="2022-11-08T08:25:39.564" v="6530"/>
          <ac:picMkLst>
            <pc:docMk/>
            <pc:sldMk cId="2278598954" sldId="402"/>
            <ac:picMk id="29" creationId="{3EB1F034-A5E0-8B9D-2902-1DD0727E1B76}"/>
          </ac:picMkLst>
        </pc:picChg>
        <pc:picChg chg="add mod ord modCrop">
          <ac:chgData name="Elias Azzi" userId="5cd0a805-888f-479d-b1fd-96024b49efd5" providerId="ADAL" clId="{A3873058-CE30-4B9F-9074-C667CB6F5A4C}" dt="2022-11-08T08:26:50.503" v="6564" actId="1076"/>
          <ac:picMkLst>
            <pc:docMk/>
            <pc:sldMk cId="2278598954" sldId="402"/>
            <ac:picMk id="30" creationId="{14D0B447-9C5F-EA0E-2D08-D3D4A55D5383}"/>
          </ac:picMkLst>
        </pc:picChg>
        <pc:picChg chg="add del mod">
          <ac:chgData name="Elias Azzi" userId="5cd0a805-888f-479d-b1fd-96024b49efd5" providerId="ADAL" clId="{A3873058-CE30-4B9F-9074-C667CB6F5A4C}" dt="2022-11-08T08:11:53.806" v="6327" actId="478"/>
          <ac:picMkLst>
            <pc:docMk/>
            <pc:sldMk cId="2278598954" sldId="402"/>
            <ac:picMk id="7170" creationId="{6933CEEF-675B-91FC-0D6E-EAD759953FB3}"/>
          </ac:picMkLst>
        </pc:picChg>
        <pc:picChg chg="add mod">
          <ac:chgData name="Elias Azzi" userId="5cd0a805-888f-479d-b1fd-96024b49efd5" providerId="ADAL" clId="{A3873058-CE30-4B9F-9074-C667CB6F5A4C}" dt="2022-11-08T08:27:02.359" v="6572" actId="1076"/>
          <ac:picMkLst>
            <pc:docMk/>
            <pc:sldMk cId="2278598954" sldId="402"/>
            <ac:picMk id="7172" creationId="{2E346EB3-B9EB-4E8E-1D6F-F0BBB9C9C681}"/>
          </ac:picMkLst>
        </pc:picChg>
        <pc:picChg chg="add mod">
          <ac:chgData name="Elias Azzi" userId="5cd0a805-888f-479d-b1fd-96024b49efd5" providerId="ADAL" clId="{A3873058-CE30-4B9F-9074-C667CB6F5A4C}" dt="2022-11-08T09:28:34.641" v="6596" actId="1076"/>
          <ac:picMkLst>
            <pc:docMk/>
            <pc:sldMk cId="2278598954" sldId="402"/>
            <ac:picMk id="7174" creationId="{B5B3762B-68C7-DCB0-340F-EA2338763000}"/>
          </ac:picMkLst>
        </pc:picChg>
        <pc:picChg chg="add del mod">
          <ac:chgData name="Elias Azzi" userId="5cd0a805-888f-479d-b1fd-96024b49efd5" providerId="ADAL" clId="{A3873058-CE30-4B9F-9074-C667CB6F5A4C}" dt="2022-11-08T08:22:49.365" v="6490" actId="478"/>
          <ac:picMkLst>
            <pc:docMk/>
            <pc:sldMk cId="2278598954" sldId="402"/>
            <ac:picMk id="7176" creationId="{53268C80-75B2-F776-2268-A359E17D2528}"/>
          </ac:picMkLst>
        </pc:picChg>
        <pc:picChg chg="add mod">
          <ac:chgData name="Elias Azzi" userId="5cd0a805-888f-479d-b1fd-96024b49efd5" providerId="ADAL" clId="{A3873058-CE30-4B9F-9074-C667CB6F5A4C}" dt="2022-11-08T08:23:48.165" v="6511" actId="1076"/>
          <ac:picMkLst>
            <pc:docMk/>
            <pc:sldMk cId="2278598954" sldId="402"/>
            <ac:picMk id="7178" creationId="{19A2F682-F8B4-62CC-3F78-03CA8B024E0E}"/>
          </ac:picMkLst>
        </pc:picChg>
        <pc:picChg chg="add mod">
          <ac:chgData name="Elias Azzi" userId="5cd0a805-888f-479d-b1fd-96024b49efd5" providerId="ADAL" clId="{A3873058-CE30-4B9F-9074-C667CB6F5A4C}" dt="2022-11-08T08:27:00.726" v="6571" actId="1076"/>
          <ac:picMkLst>
            <pc:docMk/>
            <pc:sldMk cId="2278598954" sldId="402"/>
            <ac:picMk id="7180" creationId="{F8D572FA-BC3B-9CCF-CC09-5DA527EFE62F}"/>
          </ac:picMkLst>
        </pc:picChg>
      </pc:sldChg>
      <pc:sldChg chg="new del">
        <pc:chgData name="Elias Azzi" userId="5cd0a805-888f-479d-b1fd-96024b49efd5" providerId="ADAL" clId="{A3873058-CE30-4B9F-9074-C667CB6F5A4C}" dt="2022-11-08T06:47:36.460" v="1691" actId="47"/>
        <pc:sldMkLst>
          <pc:docMk/>
          <pc:sldMk cId="1625037248" sldId="403"/>
        </pc:sldMkLst>
      </pc:sldChg>
      <pc:sldChg chg="addSp modSp new mod">
        <pc:chgData name="Elias Azzi" userId="5cd0a805-888f-479d-b1fd-96024b49efd5" providerId="ADAL" clId="{A3873058-CE30-4B9F-9074-C667CB6F5A4C}" dt="2022-11-08T07:24:39.597" v="4429" actId="1076"/>
        <pc:sldMkLst>
          <pc:docMk/>
          <pc:sldMk cId="2245610956" sldId="403"/>
        </pc:sldMkLst>
        <pc:spChg chg="mod">
          <ac:chgData name="Elias Azzi" userId="5cd0a805-888f-479d-b1fd-96024b49efd5" providerId="ADAL" clId="{A3873058-CE30-4B9F-9074-C667CB6F5A4C}" dt="2022-11-08T06:47:54.266" v="1706" actId="20577"/>
          <ac:spMkLst>
            <pc:docMk/>
            <pc:sldMk cId="2245610956" sldId="403"/>
            <ac:spMk id="2" creationId="{33760E93-C25A-070A-F742-77DCA47880C3}"/>
          </ac:spMkLst>
        </pc:spChg>
        <pc:spChg chg="mod">
          <ac:chgData name="Elias Azzi" userId="5cd0a805-888f-479d-b1fd-96024b49efd5" providerId="ADAL" clId="{A3873058-CE30-4B9F-9074-C667CB6F5A4C}" dt="2022-11-08T06:54:33.695" v="2143" actId="27636"/>
          <ac:spMkLst>
            <pc:docMk/>
            <pc:sldMk cId="2245610956" sldId="403"/>
            <ac:spMk id="3" creationId="{2A56A0EE-0B73-8F9E-2E95-126CF9BD2382}"/>
          </ac:spMkLst>
        </pc:spChg>
        <pc:picChg chg="add mod">
          <ac:chgData name="Elias Azzi" userId="5cd0a805-888f-479d-b1fd-96024b49efd5" providerId="ADAL" clId="{A3873058-CE30-4B9F-9074-C667CB6F5A4C}" dt="2022-11-08T07:24:39.597" v="4429" actId="1076"/>
          <ac:picMkLst>
            <pc:docMk/>
            <pc:sldMk cId="2245610956" sldId="403"/>
            <ac:picMk id="1026" creationId="{29B71409-493C-461F-A7B8-5B8B52BD4D4B}"/>
          </ac:picMkLst>
        </pc:picChg>
      </pc:sldChg>
      <pc:sldChg chg="addSp delSp modSp new mod">
        <pc:chgData name="Elias Azzi" userId="5cd0a805-888f-479d-b1fd-96024b49efd5" providerId="ADAL" clId="{A3873058-CE30-4B9F-9074-C667CB6F5A4C}" dt="2022-11-08T07:47:55.694" v="5348" actId="14100"/>
        <pc:sldMkLst>
          <pc:docMk/>
          <pc:sldMk cId="3167779831" sldId="404"/>
        </pc:sldMkLst>
        <pc:spChg chg="mod">
          <ac:chgData name="Elias Azzi" userId="5cd0a805-888f-479d-b1fd-96024b49efd5" providerId="ADAL" clId="{A3873058-CE30-4B9F-9074-C667CB6F5A4C}" dt="2022-11-08T07:23:53.920" v="4425"/>
          <ac:spMkLst>
            <pc:docMk/>
            <pc:sldMk cId="3167779831" sldId="404"/>
            <ac:spMk id="2" creationId="{26EA4598-FE3C-EA63-5CA2-EBAC19C4BD07}"/>
          </ac:spMkLst>
        </pc:spChg>
        <pc:spChg chg="mod">
          <ac:chgData name="Elias Azzi" userId="5cd0a805-888f-479d-b1fd-96024b49efd5" providerId="ADAL" clId="{A3873058-CE30-4B9F-9074-C667CB6F5A4C}" dt="2022-11-08T07:44:14.652" v="5310" actId="20577"/>
          <ac:spMkLst>
            <pc:docMk/>
            <pc:sldMk cId="3167779831" sldId="404"/>
            <ac:spMk id="3" creationId="{C8B5CB09-9B78-6E29-3D0E-D231FEEB5792}"/>
          </ac:spMkLst>
        </pc:spChg>
        <pc:spChg chg="add del mod">
          <ac:chgData name="Elias Azzi" userId="5cd0a805-888f-479d-b1fd-96024b49efd5" providerId="ADAL" clId="{A3873058-CE30-4B9F-9074-C667CB6F5A4C}" dt="2022-11-08T07:45:22.589" v="5322" actId="21"/>
          <ac:spMkLst>
            <pc:docMk/>
            <pc:sldMk cId="3167779831" sldId="404"/>
            <ac:spMk id="6" creationId="{181E5B05-561F-6B61-EA00-49ADFF41BD08}"/>
          </ac:spMkLst>
        </pc:spChg>
        <pc:spChg chg="add del mod">
          <ac:chgData name="Elias Azzi" userId="5cd0a805-888f-479d-b1fd-96024b49efd5" providerId="ADAL" clId="{A3873058-CE30-4B9F-9074-C667CB6F5A4C}" dt="2022-11-08T07:45:22.589" v="5322" actId="21"/>
          <ac:spMkLst>
            <pc:docMk/>
            <pc:sldMk cId="3167779831" sldId="404"/>
            <ac:spMk id="7" creationId="{2A6DF883-5CE9-DA98-FA75-227B2D887F0D}"/>
          </ac:spMkLst>
        </pc:spChg>
        <pc:spChg chg="add del mod">
          <ac:chgData name="Elias Azzi" userId="5cd0a805-888f-479d-b1fd-96024b49efd5" providerId="ADAL" clId="{A3873058-CE30-4B9F-9074-C667CB6F5A4C}" dt="2022-11-08T07:45:22.589" v="5322" actId="21"/>
          <ac:spMkLst>
            <pc:docMk/>
            <pc:sldMk cId="3167779831" sldId="404"/>
            <ac:spMk id="8" creationId="{668C0C0B-EF98-B76C-8199-28573A69D771}"/>
          </ac:spMkLst>
        </pc:spChg>
        <pc:spChg chg="add del mod">
          <ac:chgData name="Elias Azzi" userId="5cd0a805-888f-479d-b1fd-96024b49efd5" providerId="ADAL" clId="{A3873058-CE30-4B9F-9074-C667CB6F5A4C}" dt="2022-11-08T07:45:22.589" v="5322" actId="21"/>
          <ac:spMkLst>
            <pc:docMk/>
            <pc:sldMk cId="3167779831" sldId="404"/>
            <ac:spMk id="10" creationId="{C73F3DB4-4840-B746-5829-0A6C689343A7}"/>
          </ac:spMkLst>
        </pc:spChg>
        <pc:spChg chg="add del mod">
          <ac:chgData name="Elias Azzi" userId="5cd0a805-888f-479d-b1fd-96024b49efd5" providerId="ADAL" clId="{A3873058-CE30-4B9F-9074-C667CB6F5A4C}" dt="2022-11-08T07:45:22.589" v="5322" actId="21"/>
          <ac:spMkLst>
            <pc:docMk/>
            <pc:sldMk cId="3167779831" sldId="404"/>
            <ac:spMk id="11" creationId="{E3025D12-98EF-DBB0-6707-6D38E7367B54}"/>
          </ac:spMkLst>
        </pc:spChg>
        <pc:spChg chg="add del mod">
          <ac:chgData name="Elias Azzi" userId="5cd0a805-888f-479d-b1fd-96024b49efd5" providerId="ADAL" clId="{A3873058-CE30-4B9F-9074-C667CB6F5A4C}" dt="2022-11-08T07:45:22.589" v="5322" actId="21"/>
          <ac:spMkLst>
            <pc:docMk/>
            <pc:sldMk cId="3167779831" sldId="404"/>
            <ac:spMk id="12" creationId="{DA0B165B-EC4C-928A-8670-E96B3841D69D}"/>
          </ac:spMkLst>
        </pc:spChg>
        <pc:spChg chg="add del mod">
          <ac:chgData name="Elias Azzi" userId="5cd0a805-888f-479d-b1fd-96024b49efd5" providerId="ADAL" clId="{A3873058-CE30-4B9F-9074-C667CB6F5A4C}" dt="2022-11-08T07:45:22.589" v="5322" actId="21"/>
          <ac:spMkLst>
            <pc:docMk/>
            <pc:sldMk cId="3167779831" sldId="404"/>
            <ac:spMk id="13" creationId="{23C2C6B7-BE02-081B-4C0F-714AA37EE976}"/>
          </ac:spMkLst>
        </pc:spChg>
        <pc:spChg chg="add del mod">
          <ac:chgData name="Elias Azzi" userId="5cd0a805-888f-479d-b1fd-96024b49efd5" providerId="ADAL" clId="{A3873058-CE30-4B9F-9074-C667CB6F5A4C}" dt="2022-11-08T07:45:22.589" v="5322" actId="21"/>
          <ac:spMkLst>
            <pc:docMk/>
            <pc:sldMk cId="3167779831" sldId="404"/>
            <ac:spMk id="14" creationId="{A5016D1C-1DD6-1B8E-8EC1-4CAEE622BFCE}"/>
          </ac:spMkLst>
        </pc:spChg>
        <pc:spChg chg="add del mod">
          <ac:chgData name="Elias Azzi" userId="5cd0a805-888f-479d-b1fd-96024b49efd5" providerId="ADAL" clId="{A3873058-CE30-4B9F-9074-C667CB6F5A4C}" dt="2022-11-08T07:45:22.589" v="5322" actId="21"/>
          <ac:spMkLst>
            <pc:docMk/>
            <pc:sldMk cId="3167779831" sldId="404"/>
            <ac:spMk id="16" creationId="{23585704-45BB-0784-4B07-AC99A7E0D10D}"/>
          </ac:spMkLst>
        </pc:spChg>
        <pc:spChg chg="add del mod">
          <ac:chgData name="Elias Azzi" userId="5cd0a805-888f-479d-b1fd-96024b49efd5" providerId="ADAL" clId="{A3873058-CE30-4B9F-9074-C667CB6F5A4C}" dt="2022-11-08T07:45:22.589" v="5322" actId="21"/>
          <ac:spMkLst>
            <pc:docMk/>
            <pc:sldMk cId="3167779831" sldId="404"/>
            <ac:spMk id="18" creationId="{A1F4640C-4162-EFF1-3448-796672A8EAD8}"/>
          </ac:spMkLst>
        </pc:spChg>
        <pc:spChg chg="add del mod">
          <ac:chgData name="Elias Azzi" userId="5cd0a805-888f-479d-b1fd-96024b49efd5" providerId="ADAL" clId="{A3873058-CE30-4B9F-9074-C667CB6F5A4C}" dt="2022-11-08T07:45:22.589" v="5322" actId="21"/>
          <ac:spMkLst>
            <pc:docMk/>
            <pc:sldMk cId="3167779831" sldId="404"/>
            <ac:spMk id="21" creationId="{13C123BE-453D-B390-5F18-1DF5C4B84CCD}"/>
          </ac:spMkLst>
        </pc:spChg>
        <pc:spChg chg="add del mod">
          <ac:chgData name="Elias Azzi" userId="5cd0a805-888f-479d-b1fd-96024b49efd5" providerId="ADAL" clId="{A3873058-CE30-4B9F-9074-C667CB6F5A4C}" dt="2022-11-08T07:45:22.589" v="5322" actId="21"/>
          <ac:spMkLst>
            <pc:docMk/>
            <pc:sldMk cId="3167779831" sldId="404"/>
            <ac:spMk id="22" creationId="{97512C59-FE10-051A-9907-2999DAB30183}"/>
          </ac:spMkLst>
        </pc:spChg>
        <pc:spChg chg="add del mod">
          <ac:chgData name="Elias Azzi" userId="5cd0a805-888f-479d-b1fd-96024b49efd5" providerId="ADAL" clId="{A3873058-CE30-4B9F-9074-C667CB6F5A4C}" dt="2022-11-08T07:45:22.589" v="5322" actId="21"/>
          <ac:spMkLst>
            <pc:docMk/>
            <pc:sldMk cId="3167779831" sldId="404"/>
            <ac:spMk id="23" creationId="{BE1B71B2-50C4-92DC-7D21-4FB620AECBEB}"/>
          </ac:spMkLst>
        </pc:spChg>
        <pc:spChg chg="add del mod">
          <ac:chgData name="Elias Azzi" userId="5cd0a805-888f-479d-b1fd-96024b49efd5" providerId="ADAL" clId="{A3873058-CE30-4B9F-9074-C667CB6F5A4C}" dt="2022-11-08T07:45:22.589" v="5322" actId="21"/>
          <ac:spMkLst>
            <pc:docMk/>
            <pc:sldMk cId="3167779831" sldId="404"/>
            <ac:spMk id="24" creationId="{409C28F6-EC9B-AF59-D97E-43A1FE69C067}"/>
          </ac:spMkLst>
        </pc:spChg>
        <pc:spChg chg="add del mod">
          <ac:chgData name="Elias Azzi" userId="5cd0a805-888f-479d-b1fd-96024b49efd5" providerId="ADAL" clId="{A3873058-CE30-4B9F-9074-C667CB6F5A4C}" dt="2022-11-08T07:45:22.589" v="5322" actId="21"/>
          <ac:spMkLst>
            <pc:docMk/>
            <pc:sldMk cId="3167779831" sldId="404"/>
            <ac:spMk id="25" creationId="{F50994A5-0A22-9CEA-719C-DF70DF65E607}"/>
          </ac:spMkLst>
        </pc:spChg>
        <pc:spChg chg="add del mod">
          <ac:chgData name="Elias Azzi" userId="5cd0a805-888f-479d-b1fd-96024b49efd5" providerId="ADAL" clId="{A3873058-CE30-4B9F-9074-C667CB6F5A4C}" dt="2022-11-08T07:45:22.589" v="5322" actId="21"/>
          <ac:spMkLst>
            <pc:docMk/>
            <pc:sldMk cId="3167779831" sldId="404"/>
            <ac:spMk id="27" creationId="{689303E9-78D6-7B41-7291-B8D9F740B214}"/>
          </ac:spMkLst>
        </pc:spChg>
        <pc:spChg chg="add del mod">
          <ac:chgData name="Elias Azzi" userId="5cd0a805-888f-479d-b1fd-96024b49efd5" providerId="ADAL" clId="{A3873058-CE30-4B9F-9074-C667CB6F5A4C}" dt="2022-11-08T07:45:22.589" v="5322" actId="21"/>
          <ac:spMkLst>
            <pc:docMk/>
            <pc:sldMk cId="3167779831" sldId="404"/>
            <ac:spMk id="28" creationId="{42BEB92E-9B87-DC10-EDC0-F1AD7DB2ED53}"/>
          </ac:spMkLst>
        </pc:spChg>
        <pc:spChg chg="add del mod">
          <ac:chgData name="Elias Azzi" userId="5cd0a805-888f-479d-b1fd-96024b49efd5" providerId="ADAL" clId="{A3873058-CE30-4B9F-9074-C667CB6F5A4C}" dt="2022-11-08T07:45:22.589" v="5322" actId="21"/>
          <ac:spMkLst>
            <pc:docMk/>
            <pc:sldMk cId="3167779831" sldId="404"/>
            <ac:spMk id="30" creationId="{6C69C6EF-5D4E-EF2A-E30A-52E232C2B407}"/>
          </ac:spMkLst>
        </pc:spChg>
        <pc:picChg chg="add mod">
          <ac:chgData name="Elias Azzi" userId="5cd0a805-888f-479d-b1fd-96024b49efd5" providerId="ADAL" clId="{A3873058-CE30-4B9F-9074-C667CB6F5A4C}" dt="2022-11-08T07:47:50.462" v="5346" actId="14100"/>
          <ac:picMkLst>
            <pc:docMk/>
            <pc:sldMk cId="3167779831" sldId="404"/>
            <ac:picMk id="4" creationId="{E6DC65F4-6B6A-4FB8-E045-ECE3733ACB62}"/>
          </ac:picMkLst>
        </pc:picChg>
        <pc:picChg chg="add mod modCrop">
          <ac:chgData name="Elias Azzi" userId="5cd0a805-888f-479d-b1fd-96024b49efd5" providerId="ADAL" clId="{A3873058-CE30-4B9F-9074-C667CB6F5A4C}" dt="2022-11-08T07:47:55.694" v="5348" actId="14100"/>
          <ac:picMkLst>
            <pc:docMk/>
            <pc:sldMk cId="3167779831" sldId="404"/>
            <ac:picMk id="31" creationId="{0495BE21-C5F0-7196-675E-C346402CDB9B}"/>
          </ac:picMkLst>
        </pc:picChg>
        <pc:cxnChg chg="add del mod">
          <ac:chgData name="Elias Azzi" userId="5cd0a805-888f-479d-b1fd-96024b49efd5" providerId="ADAL" clId="{A3873058-CE30-4B9F-9074-C667CB6F5A4C}" dt="2022-11-08T07:45:22.589" v="5322" actId="21"/>
          <ac:cxnSpMkLst>
            <pc:docMk/>
            <pc:sldMk cId="3167779831" sldId="404"/>
            <ac:cxnSpMk id="5" creationId="{42434E8F-0652-6B31-6C90-ED44371C99DC}"/>
          </ac:cxnSpMkLst>
        </pc:cxnChg>
        <pc:cxnChg chg="add del mod">
          <ac:chgData name="Elias Azzi" userId="5cd0a805-888f-479d-b1fd-96024b49efd5" providerId="ADAL" clId="{A3873058-CE30-4B9F-9074-C667CB6F5A4C}" dt="2022-11-08T07:45:22.589" v="5322" actId="21"/>
          <ac:cxnSpMkLst>
            <pc:docMk/>
            <pc:sldMk cId="3167779831" sldId="404"/>
            <ac:cxnSpMk id="9" creationId="{3608C36A-E06B-FDEB-D0CF-83CDDB86A9DA}"/>
          </ac:cxnSpMkLst>
        </pc:cxnChg>
        <pc:cxnChg chg="add del mod">
          <ac:chgData name="Elias Azzi" userId="5cd0a805-888f-479d-b1fd-96024b49efd5" providerId="ADAL" clId="{A3873058-CE30-4B9F-9074-C667CB6F5A4C}" dt="2022-11-08T07:45:22.589" v="5322" actId="21"/>
          <ac:cxnSpMkLst>
            <pc:docMk/>
            <pc:sldMk cId="3167779831" sldId="404"/>
            <ac:cxnSpMk id="15" creationId="{F14B9C35-AA4D-2A0C-909E-CB44D5234025}"/>
          </ac:cxnSpMkLst>
        </pc:cxnChg>
        <pc:cxnChg chg="add del mod">
          <ac:chgData name="Elias Azzi" userId="5cd0a805-888f-479d-b1fd-96024b49efd5" providerId="ADAL" clId="{A3873058-CE30-4B9F-9074-C667CB6F5A4C}" dt="2022-11-08T07:45:22.589" v="5322" actId="21"/>
          <ac:cxnSpMkLst>
            <pc:docMk/>
            <pc:sldMk cId="3167779831" sldId="404"/>
            <ac:cxnSpMk id="17" creationId="{BDA54A39-E22F-B3B1-800B-D95738C21A21}"/>
          </ac:cxnSpMkLst>
        </pc:cxnChg>
        <pc:cxnChg chg="add del mod">
          <ac:chgData name="Elias Azzi" userId="5cd0a805-888f-479d-b1fd-96024b49efd5" providerId="ADAL" clId="{A3873058-CE30-4B9F-9074-C667CB6F5A4C}" dt="2022-11-08T07:45:22.589" v="5322" actId="21"/>
          <ac:cxnSpMkLst>
            <pc:docMk/>
            <pc:sldMk cId="3167779831" sldId="404"/>
            <ac:cxnSpMk id="19" creationId="{E188A8D3-C118-B967-D971-0B2651B6A51D}"/>
          </ac:cxnSpMkLst>
        </pc:cxnChg>
        <pc:cxnChg chg="add del mod">
          <ac:chgData name="Elias Azzi" userId="5cd0a805-888f-479d-b1fd-96024b49efd5" providerId="ADAL" clId="{A3873058-CE30-4B9F-9074-C667CB6F5A4C}" dt="2022-11-08T07:45:22.589" v="5322" actId="21"/>
          <ac:cxnSpMkLst>
            <pc:docMk/>
            <pc:sldMk cId="3167779831" sldId="404"/>
            <ac:cxnSpMk id="20" creationId="{8872FCF4-55DF-CEC1-03CE-9D78278737E4}"/>
          </ac:cxnSpMkLst>
        </pc:cxnChg>
        <pc:cxnChg chg="add del mod">
          <ac:chgData name="Elias Azzi" userId="5cd0a805-888f-479d-b1fd-96024b49efd5" providerId="ADAL" clId="{A3873058-CE30-4B9F-9074-C667CB6F5A4C}" dt="2022-11-08T07:45:22.589" v="5322" actId="21"/>
          <ac:cxnSpMkLst>
            <pc:docMk/>
            <pc:sldMk cId="3167779831" sldId="404"/>
            <ac:cxnSpMk id="26" creationId="{F68DF474-57FE-5603-DB58-585F5AD0C542}"/>
          </ac:cxnSpMkLst>
        </pc:cxnChg>
        <pc:cxnChg chg="add del mod">
          <ac:chgData name="Elias Azzi" userId="5cd0a805-888f-479d-b1fd-96024b49efd5" providerId="ADAL" clId="{A3873058-CE30-4B9F-9074-C667CB6F5A4C}" dt="2022-11-08T07:45:22.589" v="5322" actId="21"/>
          <ac:cxnSpMkLst>
            <pc:docMk/>
            <pc:sldMk cId="3167779831" sldId="404"/>
            <ac:cxnSpMk id="29" creationId="{63AF8871-9460-E52B-EA14-32EED39C1D4C}"/>
          </ac:cxnSpMkLst>
        </pc:cxnChg>
      </pc:sldChg>
      <pc:sldChg chg="addSp delSp modSp new mod">
        <pc:chgData name="Elias Azzi" userId="5cd0a805-888f-479d-b1fd-96024b49efd5" providerId="ADAL" clId="{A3873058-CE30-4B9F-9074-C667CB6F5A4C}" dt="2022-11-08T07:49:15.454" v="5494" actId="478"/>
        <pc:sldMkLst>
          <pc:docMk/>
          <pc:sldMk cId="3096820748" sldId="405"/>
        </pc:sldMkLst>
        <pc:spChg chg="mod">
          <ac:chgData name="Elias Azzi" userId="5cd0a805-888f-479d-b1fd-96024b49efd5" providerId="ADAL" clId="{A3873058-CE30-4B9F-9074-C667CB6F5A4C}" dt="2022-11-08T07:45:18.395" v="5321"/>
          <ac:spMkLst>
            <pc:docMk/>
            <pc:sldMk cId="3096820748" sldId="405"/>
            <ac:spMk id="2" creationId="{EAECBD53-1B9C-FCB5-76DF-E988F400FCBD}"/>
          </ac:spMkLst>
        </pc:spChg>
        <pc:spChg chg="del">
          <ac:chgData name="Elias Azzi" userId="5cd0a805-888f-479d-b1fd-96024b49efd5" providerId="ADAL" clId="{A3873058-CE30-4B9F-9074-C667CB6F5A4C}" dt="2022-11-08T07:45:33.485" v="5325" actId="478"/>
          <ac:spMkLst>
            <pc:docMk/>
            <pc:sldMk cId="3096820748" sldId="405"/>
            <ac:spMk id="3" creationId="{2EBA35D3-B7F8-9BF8-D65E-13B401A10B2F}"/>
          </ac:spMkLst>
        </pc:spChg>
        <pc:spChg chg="add mod">
          <ac:chgData name="Elias Azzi" userId="5cd0a805-888f-479d-b1fd-96024b49efd5" providerId="ADAL" clId="{A3873058-CE30-4B9F-9074-C667CB6F5A4C}" dt="2022-11-08T07:48:56.904" v="5487" actId="1037"/>
          <ac:spMkLst>
            <pc:docMk/>
            <pc:sldMk cId="3096820748" sldId="405"/>
            <ac:spMk id="5" creationId="{97ADAD44-EC80-CFE9-8F9B-33F79F322B39}"/>
          </ac:spMkLst>
        </pc:spChg>
        <pc:spChg chg="add mod">
          <ac:chgData name="Elias Azzi" userId="5cd0a805-888f-479d-b1fd-96024b49efd5" providerId="ADAL" clId="{A3873058-CE30-4B9F-9074-C667CB6F5A4C}" dt="2022-11-08T07:48:56.904" v="5487" actId="1037"/>
          <ac:spMkLst>
            <pc:docMk/>
            <pc:sldMk cId="3096820748" sldId="405"/>
            <ac:spMk id="6" creationId="{34AAB1A9-D813-08DB-6510-6B29052E8260}"/>
          </ac:spMkLst>
        </pc:spChg>
        <pc:spChg chg="add mod">
          <ac:chgData name="Elias Azzi" userId="5cd0a805-888f-479d-b1fd-96024b49efd5" providerId="ADAL" clId="{A3873058-CE30-4B9F-9074-C667CB6F5A4C}" dt="2022-11-08T07:48:56.904" v="5487" actId="1037"/>
          <ac:spMkLst>
            <pc:docMk/>
            <pc:sldMk cId="3096820748" sldId="405"/>
            <ac:spMk id="7" creationId="{F17DB1E9-F713-412F-1D36-4B65A50C27A1}"/>
          </ac:spMkLst>
        </pc:spChg>
        <pc:spChg chg="add mod">
          <ac:chgData name="Elias Azzi" userId="5cd0a805-888f-479d-b1fd-96024b49efd5" providerId="ADAL" clId="{A3873058-CE30-4B9F-9074-C667CB6F5A4C}" dt="2022-11-08T07:48:56.904" v="5487" actId="1037"/>
          <ac:spMkLst>
            <pc:docMk/>
            <pc:sldMk cId="3096820748" sldId="405"/>
            <ac:spMk id="9" creationId="{8E6EBF44-239C-54EB-5C6B-AE6B7252B114}"/>
          </ac:spMkLst>
        </pc:spChg>
        <pc:spChg chg="add mod">
          <ac:chgData name="Elias Azzi" userId="5cd0a805-888f-479d-b1fd-96024b49efd5" providerId="ADAL" clId="{A3873058-CE30-4B9F-9074-C667CB6F5A4C}" dt="2022-11-08T07:48:56.904" v="5487" actId="1037"/>
          <ac:spMkLst>
            <pc:docMk/>
            <pc:sldMk cId="3096820748" sldId="405"/>
            <ac:spMk id="10" creationId="{D5515387-30DC-715C-8BE9-AFAB2365EB54}"/>
          </ac:spMkLst>
        </pc:spChg>
        <pc:spChg chg="add mod">
          <ac:chgData name="Elias Azzi" userId="5cd0a805-888f-479d-b1fd-96024b49efd5" providerId="ADAL" clId="{A3873058-CE30-4B9F-9074-C667CB6F5A4C}" dt="2022-11-08T07:48:56.904" v="5487" actId="1037"/>
          <ac:spMkLst>
            <pc:docMk/>
            <pc:sldMk cId="3096820748" sldId="405"/>
            <ac:spMk id="11" creationId="{A01F27F8-B074-5659-0538-34F5A53F929E}"/>
          </ac:spMkLst>
        </pc:spChg>
        <pc:spChg chg="add mod">
          <ac:chgData name="Elias Azzi" userId="5cd0a805-888f-479d-b1fd-96024b49efd5" providerId="ADAL" clId="{A3873058-CE30-4B9F-9074-C667CB6F5A4C}" dt="2022-11-08T07:48:56.904" v="5487" actId="1037"/>
          <ac:spMkLst>
            <pc:docMk/>
            <pc:sldMk cId="3096820748" sldId="405"/>
            <ac:spMk id="12" creationId="{30797DED-97B5-24C3-AAFF-2D4ECB844139}"/>
          </ac:spMkLst>
        </pc:spChg>
        <pc:spChg chg="add mod">
          <ac:chgData name="Elias Azzi" userId="5cd0a805-888f-479d-b1fd-96024b49efd5" providerId="ADAL" clId="{A3873058-CE30-4B9F-9074-C667CB6F5A4C}" dt="2022-11-08T07:48:56.904" v="5487" actId="1037"/>
          <ac:spMkLst>
            <pc:docMk/>
            <pc:sldMk cId="3096820748" sldId="405"/>
            <ac:spMk id="13" creationId="{92CA5871-F97D-9BA9-4C1D-5FBC1EF88AE7}"/>
          </ac:spMkLst>
        </pc:spChg>
        <pc:spChg chg="add mod">
          <ac:chgData name="Elias Azzi" userId="5cd0a805-888f-479d-b1fd-96024b49efd5" providerId="ADAL" clId="{A3873058-CE30-4B9F-9074-C667CB6F5A4C}" dt="2022-11-08T07:48:56.904" v="5487" actId="1037"/>
          <ac:spMkLst>
            <pc:docMk/>
            <pc:sldMk cId="3096820748" sldId="405"/>
            <ac:spMk id="15" creationId="{B9A884C9-7A9E-FF04-FF52-B652CC66039B}"/>
          </ac:spMkLst>
        </pc:spChg>
        <pc:spChg chg="add mod">
          <ac:chgData name="Elias Azzi" userId="5cd0a805-888f-479d-b1fd-96024b49efd5" providerId="ADAL" clId="{A3873058-CE30-4B9F-9074-C667CB6F5A4C}" dt="2022-11-08T07:48:56.904" v="5487" actId="1037"/>
          <ac:spMkLst>
            <pc:docMk/>
            <pc:sldMk cId="3096820748" sldId="405"/>
            <ac:spMk id="17" creationId="{31DE2008-B6CB-BA3B-5912-848DDA5BC9AD}"/>
          </ac:spMkLst>
        </pc:spChg>
        <pc:spChg chg="add mod">
          <ac:chgData name="Elias Azzi" userId="5cd0a805-888f-479d-b1fd-96024b49efd5" providerId="ADAL" clId="{A3873058-CE30-4B9F-9074-C667CB6F5A4C}" dt="2022-11-08T07:48:56.904" v="5487" actId="1037"/>
          <ac:spMkLst>
            <pc:docMk/>
            <pc:sldMk cId="3096820748" sldId="405"/>
            <ac:spMk id="20" creationId="{7123B95A-CE0E-B986-AAFA-4FE68D393E09}"/>
          </ac:spMkLst>
        </pc:spChg>
        <pc:spChg chg="add mod">
          <ac:chgData name="Elias Azzi" userId="5cd0a805-888f-479d-b1fd-96024b49efd5" providerId="ADAL" clId="{A3873058-CE30-4B9F-9074-C667CB6F5A4C}" dt="2022-11-08T07:48:56.904" v="5487" actId="1037"/>
          <ac:spMkLst>
            <pc:docMk/>
            <pc:sldMk cId="3096820748" sldId="405"/>
            <ac:spMk id="21" creationId="{53C991FE-6D65-4D4F-A483-49AEDE831F21}"/>
          </ac:spMkLst>
        </pc:spChg>
        <pc:spChg chg="add mod">
          <ac:chgData name="Elias Azzi" userId="5cd0a805-888f-479d-b1fd-96024b49efd5" providerId="ADAL" clId="{A3873058-CE30-4B9F-9074-C667CB6F5A4C}" dt="2022-11-08T07:48:56.904" v="5487" actId="1037"/>
          <ac:spMkLst>
            <pc:docMk/>
            <pc:sldMk cId="3096820748" sldId="405"/>
            <ac:spMk id="22" creationId="{CCE9B99D-303C-9B1A-70BB-0F941EED9C57}"/>
          </ac:spMkLst>
        </pc:spChg>
        <pc:spChg chg="add mod">
          <ac:chgData name="Elias Azzi" userId="5cd0a805-888f-479d-b1fd-96024b49efd5" providerId="ADAL" clId="{A3873058-CE30-4B9F-9074-C667CB6F5A4C}" dt="2022-11-08T07:48:56.904" v="5487" actId="1037"/>
          <ac:spMkLst>
            <pc:docMk/>
            <pc:sldMk cId="3096820748" sldId="405"/>
            <ac:spMk id="23" creationId="{6EC902C7-152C-1260-F5FB-871E0397D349}"/>
          </ac:spMkLst>
        </pc:spChg>
        <pc:spChg chg="add mod">
          <ac:chgData name="Elias Azzi" userId="5cd0a805-888f-479d-b1fd-96024b49efd5" providerId="ADAL" clId="{A3873058-CE30-4B9F-9074-C667CB6F5A4C}" dt="2022-11-08T07:48:56.904" v="5487" actId="1037"/>
          <ac:spMkLst>
            <pc:docMk/>
            <pc:sldMk cId="3096820748" sldId="405"/>
            <ac:spMk id="24" creationId="{D328D702-01E5-38F8-220E-D15E2CDBD2D1}"/>
          </ac:spMkLst>
        </pc:spChg>
        <pc:spChg chg="add mod">
          <ac:chgData name="Elias Azzi" userId="5cd0a805-888f-479d-b1fd-96024b49efd5" providerId="ADAL" clId="{A3873058-CE30-4B9F-9074-C667CB6F5A4C}" dt="2022-11-08T07:48:56.904" v="5487" actId="1037"/>
          <ac:spMkLst>
            <pc:docMk/>
            <pc:sldMk cId="3096820748" sldId="405"/>
            <ac:spMk id="26" creationId="{888F5AC0-ACCD-FA37-20E2-9C40CAE1D886}"/>
          </ac:spMkLst>
        </pc:spChg>
        <pc:spChg chg="add mod">
          <ac:chgData name="Elias Azzi" userId="5cd0a805-888f-479d-b1fd-96024b49efd5" providerId="ADAL" clId="{A3873058-CE30-4B9F-9074-C667CB6F5A4C}" dt="2022-11-08T07:48:56.904" v="5487" actId="1037"/>
          <ac:spMkLst>
            <pc:docMk/>
            <pc:sldMk cId="3096820748" sldId="405"/>
            <ac:spMk id="27" creationId="{3CC029CF-C2AD-EF36-5F33-DCE8A47D14AD}"/>
          </ac:spMkLst>
        </pc:spChg>
        <pc:spChg chg="add mod">
          <ac:chgData name="Elias Azzi" userId="5cd0a805-888f-479d-b1fd-96024b49efd5" providerId="ADAL" clId="{A3873058-CE30-4B9F-9074-C667CB6F5A4C}" dt="2022-11-08T07:48:56.904" v="5487" actId="1037"/>
          <ac:spMkLst>
            <pc:docMk/>
            <pc:sldMk cId="3096820748" sldId="405"/>
            <ac:spMk id="29" creationId="{7B4423BA-C5A5-9AE2-4EAD-A73111CDBB26}"/>
          </ac:spMkLst>
        </pc:spChg>
        <pc:spChg chg="add mod">
          <ac:chgData name="Elias Azzi" userId="5cd0a805-888f-479d-b1fd-96024b49efd5" providerId="ADAL" clId="{A3873058-CE30-4B9F-9074-C667CB6F5A4C}" dt="2022-11-08T07:48:31.892" v="5467" actId="20577"/>
          <ac:spMkLst>
            <pc:docMk/>
            <pc:sldMk cId="3096820748" sldId="405"/>
            <ac:spMk id="33" creationId="{70AC2503-CAB6-F13E-1D2C-1CCC0A2F0A4B}"/>
          </ac:spMkLst>
        </pc:spChg>
        <pc:picChg chg="add mod">
          <ac:chgData name="Elias Azzi" userId="5cd0a805-888f-479d-b1fd-96024b49efd5" providerId="ADAL" clId="{A3873058-CE30-4B9F-9074-C667CB6F5A4C}" dt="2022-11-08T07:49:02.638" v="5490" actId="1076"/>
          <ac:picMkLst>
            <pc:docMk/>
            <pc:sldMk cId="3096820748" sldId="405"/>
            <ac:picMk id="30" creationId="{A8C985B3-7022-23F3-195A-790BC6826454}"/>
          </ac:picMkLst>
        </pc:picChg>
        <pc:picChg chg="add del mod">
          <ac:chgData name="Elias Azzi" userId="5cd0a805-888f-479d-b1fd-96024b49efd5" providerId="ADAL" clId="{A3873058-CE30-4B9F-9074-C667CB6F5A4C}" dt="2022-11-08T07:49:14.907" v="5493" actId="478"/>
          <ac:picMkLst>
            <pc:docMk/>
            <pc:sldMk cId="3096820748" sldId="405"/>
            <ac:picMk id="31" creationId="{5FEB7CED-B7CF-599A-3A9E-FACF081F5859}"/>
          </ac:picMkLst>
        </pc:picChg>
        <pc:picChg chg="add del mod">
          <ac:chgData name="Elias Azzi" userId="5cd0a805-888f-479d-b1fd-96024b49efd5" providerId="ADAL" clId="{A3873058-CE30-4B9F-9074-C667CB6F5A4C}" dt="2022-11-08T07:49:15.454" v="5494" actId="478"/>
          <ac:picMkLst>
            <pc:docMk/>
            <pc:sldMk cId="3096820748" sldId="405"/>
            <ac:picMk id="32" creationId="{7B191C4B-F40A-520B-3927-AD8B2E006D3A}"/>
          </ac:picMkLst>
        </pc:picChg>
        <pc:cxnChg chg="add mod">
          <ac:chgData name="Elias Azzi" userId="5cd0a805-888f-479d-b1fd-96024b49efd5" providerId="ADAL" clId="{A3873058-CE30-4B9F-9074-C667CB6F5A4C}" dt="2022-11-08T07:48:56.904" v="5487" actId="1037"/>
          <ac:cxnSpMkLst>
            <pc:docMk/>
            <pc:sldMk cId="3096820748" sldId="405"/>
            <ac:cxnSpMk id="4" creationId="{3897D547-BED1-CCB5-03A5-D1C124845C6B}"/>
          </ac:cxnSpMkLst>
        </pc:cxnChg>
        <pc:cxnChg chg="add mod">
          <ac:chgData name="Elias Azzi" userId="5cd0a805-888f-479d-b1fd-96024b49efd5" providerId="ADAL" clId="{A3873058-CE30-4B9F-9074-C667CB6F5A4C}" dt="2022-11-08T07:48:56.904" v="5487" actId="1037"/>
          <ac:cxnSpMkLst>
            <pc:docMk/>
            <pc:sldMk cId="3096820748" sldId="405"/>
            <ac:cxnSpMk id="8" creationId="{370A9E7F-0570-ED66-D7D4-010EAAEB54A8}"/>
          </ac:cxnSpMkLst>
        </pc:cxnChg>
        <pc:cxnChg chg="add mod">
          <ac:chgData name="Elias Azzi" userId="5cd0a805-888f-479d-b1fd-96024b49efd5" providerId="ADAL" clId="{A3873058-CE30-4B9F-9074-C667CB6F5A4C}" dt="2022-11-08T07:48:56.904" v="5487" actId="1037"/>
          <ac:cxnSpMkLst>
            <pc:docMk/>
            <pc:sldMk cId="3096820748" sldId="405"/>
            <ac:cxnSpMk id="14" creationId="{6FE744E1-2AA8-18D0-113C-CCF49E7E6874}"/>
          </ac:cxnSpMkLst>
        </pc:cxnChg>
        <pc:cxnChg chg="add mod">
          <ac:chgData name="Elias Azzi" userId="5cd0a805-888f-479d-b1fd-96024b49efd5" providerId="ADAL" clId="{A3873058-CE30-4B9F-9074-C667CB6F5A4C}" dt="2022-11-08T07:48:56.904" v="5487" actId="1037"/>
          <ac:cxnSpMkLst>
            <pc:docMk/>
            <pc:sldMk cId="3096820748" sldId="405"/>
            <ac:cxnSpMk id="16" creationId="{A81C87DD-984C-AC95-77D1-75C7868E257A}"/>
          </ac:cxnSpMkLst>
        </pc:cxnChg>
        <pc:cxnChg chg="add mod">
          <ac:chgData name="Elias Azzi" userId="5cd0a805-888f-479d-b1fd-96024b49efd5" providerId="ADAL" clId="{A3873058-CE30-4B9F-9074-C667CB6F5A4C}" dt="2022-11-08T07:48:56.904" v="5487" actId="1037"/>
          <ac:cxnSpMkLst>
            <pc:docMk/>
            <pc:sldMk cId="3096820748" sldId="405"/>
            <ac:cxnSpMk id="18" creationId="{E6C92C2C-352D-B0EE-B234-4B5C983AEE59}"/>
          </ac:cxnSpMkLst>
        </pc:cxnChg>
        <pc:cxnChg chg="add mod">
          <ac:chgData name="Elias Azzi" userId="5cd0a805-888f-479d-b1fd-96024b49efd5" providerId="ADAL" clId="{A3873058-CE30-4B9F-9074-C667CB6F5A4C}" dt="2022-11-08T07:48:56.904" v="5487" actId="1037"/>
          <ac:cxnSpMkLst>
            <pc:docMk/>
            <pc:sldMk cId="3096820748" sldId="405"/>
            <ac:cxnSpMk id="19" creationId="{DC2CA254-6CF5-918E-7FFF-5BDEA1DB168D}"/>
          </ac:cxnSpMkLst>
        </pc:cxnChg>
        <pc:cxnChg chg="add mod">
          <ac:chgData name="Elias Azzi" userId="5cd0a805-888f-479d-b1fd-96024b49efd5" providerId="ADAL" clId="{A3873058-CE30-4B9F-9074-C667CB6F5A4C}" dt="2022-11-08T07:48:56.904" v="5487" actId="1037"/>
          <ac:cxnSpMkLst>
            <pc:docMk/>
            <pc:sldMk cId="3096820748" sldId="405"/>
            <ac:cxnSpMk id="25" creationId="{7D0E2638-26CA-2FCF-9392-E5C86E47864B}"/>
          </ac:cxnSpMkLst>
        </pc:cxnChg>
        <pc:cxnChg chg="add mod">
          <ac:chgData name="Elias Azzi" userId="5cd0a805-888f-479d-b1fd-96024b49efd5" providerId="ADAL" clId="{A3873058-CE30-4B9F-9074-C667CB6F5A4C}" dt="2022-11-08T07:48:56.904" v="5487" actId="1037"/>
          <ac:cxnSpMkLst>
            <pc:docMk/>
            <pc:sldMk cId="3096820748" sldId="405"/>
            <ac:cxnSpMk id="28" creationId="{D91BE864-11E5-F0EF-4C3B-4C4D2D6A4F8C}"/>
          </ac:cxnSpMkLst>
        </pc:cxnChg>
      </pc:sldChg>
      <pc:sldChg chg="addSp delSp modSp new mod modClrScheme chgLayout">
        <pc:chgData name="Elias Azzi" userId="5cd0a805-888f-479d-b1fd-96024b49efd5" providerId="ADAL" clId="{A3873058-CE30-4B9F-9074-C667CB6F5A4C}" dt="2022-11-08T13:16:27.506" v="6671" actId="207"/>
        <pc:sldMkLst>
          <pc:docMk/>
          <pc:sldMk cId="1797440339" sldId="406"/>
        </pc:sldMkLst>
        <pc:spChg chg="del mod ord">
          <ac:chgData name="Elias Azzi" userId="5cd0a805-888f-479d-b1fd-96024b49efd5" providerId="ADAL" clId="{A3873058-CE30-4B9F-9074-C667CB6F5A4C}" dt="2022-11-08T07:49:59.664" v="5497" actId="700"/>
          <ac:spMkLst>
            <pc:docMk/>
            <pc:sldMk cId="1797440339" sldId="406"/>
            <ac:spMk id="2" creationId="{61AA90F8-A605-C336-0AD9-E0F37AC10F96}"/>
          </ac:spMkLst>
        </pc:spChg>
        <pc:spChg chg="del mod ord">
          <ac:chgData name="Elias Azzi" userId="5cd0a805-888f-479d-b1fd-96024b49efd5" providerId="ADAL" clId="{A3873058-CE30-4B9F-9074-C667CB6F5A4C}" dt="2022-11-08T07:49:59.664" v="5497" actId="700"/>
          <ac:spMkLst>
            <pc:docMk/>
            <pc:sldMk cId="1797440339" sldId="406"/>
            <ac:spMk id="3" creationId="{6A028F4C-8B97-E11D-7324-16F42FD41E57}"/>
          </ac:spMkLst>
        </pc:spChg>
        <pc:spChg chg="add mod ord">
          <ac:chgData name="Elias Azzi" userId="5cd0a805-888f-479d-b1fd-96024b49efd5" providerId="ADAL" clId="{A3873058-CE30-4B9F-9074-C667CB6F5A4C}" dt="2022-11-08T07:50:55.531" v="5552" actId="113"/>
          <ac:spMkLst>
            <pc:docMk/>
            <pc:sldMk cId="1797440339" sldId="406"/>
            <ac:spMk id="4" creationId="{72A9E3BC-F7A9-88EC-0667-BE9B5B83AB53}"/>
          </ac:spMkLst>
        </pc:spChg>
        <pc:spChg chg="add mod ord">
          <ac:chgData name="Elias Azzi" userId="5cd0a805-888f-479d-b1fd-96024b49efd5" providerId="ADAL" clId="{A3873058-CE30-4B9F-9074-C667CB6F5A4C}" dt="2022-11-08T13:16:27.506" v="6671" actId="207"/>
          <ac:spMkLst>
            <pc:docMk/>
            <pc:sldMk cId="1797440339" sldId="406"/>
            <ac:spMk id="5" creationId="{2A75BFBD-FC18-E4D3-8548-ECAD02CEB41F}"/>
          </ac:spMkLst>
        </pc:spChg>
        <pc:spChg chg="add mod ord">
          <ac:chgData name="Elias Azzi" userId="5cd0a805-888f-479d-b1fd-96024b49efd5" providerId="ADAL" clId="{A3873058-CE30-4B9F-9074-C667CB6F5A4C}" dt="2022-11-08T07:49:59.664" v="5497" actId="700"/>
          <ac:spMkLst>
            <pc:docMk/>
            <pc:sldMk cId="1797440339" sldId="406"/>
            <ac:spMk id="6" creationId="{70201DA4-C5B5-CB87-9A78-9CC8B2E75CA1}"/>
          </ac:spMkLst>
        </pc:spChg>
        <pc:spChg chg="add mod ord">
          <ac:chgData name="Elias Azzi" userId="5cd0a805-888f-479d-b1fd-96024b49efd5" providerId="ADAL" clId="{A3873058-CE30-4B9F-9074-C667CB6F5A4C}" dt="2022-11-08T07:49:59.664" v="5497" actId="700"/>
          <ac:spMkLst>
            <pc:docMk/>
            <pc:sldMk cId="1797440339" sldId="406"/>
            <ac:spMk id="7" creationId="{4973F456-6562-1631-1C0F-FCB7CC2087E0}"/>
          </ac:spMkLst>
        </pc:spChg>
      </pc:sldChg>
      <pc:sldChg chg="addSp delSp modSp new del mod">
        <pc:chgData name="Elias Azzi" userId="5cd0a805-888f-479d-b1fd-96024b49efd5" providerId="ADAL" clId="{A3873058-CE30-4B9F-9074-C667CB6F5A4C}" dt="2022-11-08T08:27:16.545" v="6573" actId="47"/>
        <pc:sldMkLst>
          <pc:docMk/>
          <pc:sldMk cId="871821361" sldId="407"/>
        </pc:sldMkLst>
        <pc:picChg chg="add del mod">
          <ac:chgData name="Elias Azzi" userId="5cd0a805-888f-479d-b1fd-96024b49efd5" providerId="ADAL" clId="{A3873058-CE30-4B9F-9074-C667CB6F5A4C}" dt="2022-11-08T08:25:45.297" v="6533" actId="21"/>
          <ac:picMkLst>
            <pc:docMk/>
            <pc:sldMk cId="871821361" sldId="407"/>
            <ac:picMk id="5" creationId="{F34882A3-5378-F028-CBFB-280A718E0E5D}"/>
          </ac:picMkLst>
        </pc:picChg>
      </pc:sldChg>
      <pc:sldMasterChg chg="modSldLayout">
        <pc:chgData name="Elias Azzi" userId="5cd0a805-888f-479d-b1fd-96024b49efd5" providerId="ADAL" clId="{A3873058-CE30-4B9F-9074-C667CB6F5A4C}" dt="2022-11-04T14:34:11.440" v="832" actId="14100"/>
        <pc:sldMasterMkLst>
          <pc:docMk/>
          <pc:sldMasterMk cId="1733971734" sldId="2147483660"/>
        </pc:sldMasterMkLst>
        <pc:sldLayoutChg chg="modSp mod">
          <pc:chgData name="Elias Azzi" userId="5cd0a805-888f-479d-b1fd-96024b49efd5" providerId="ADAL" clId="{A3873058-CE30-4B9F-9074-C667CB6F5A4C}" dt="2022-11-04T14:34:11.440" v="832" actId="14100"/>
          <pc:sldLayoutMkLst>
            <pc:docMk/>
            <pc:sldMasterMk cId="1733971734" sldId="2147483660"/>
            <pc:sldLayoutMk cId="4183311108" sldId="2147483668"/>
          </pc:sldLayoutMkLst>
          <pc:spChg chg="mod">
            <ac:chgData name="Elias Azzi" userId="5cd0a805-888f-479d-b1fd-96024b49efd5" providerId="ADAL" clId="{A3873058-CE30-4B9F-9074-C667CB6F5A4C}" dt="2022-11-04T14:34:11.440" v="832" actId="14100"/>
            <ac:spMkLst>
              <pc:docMk/>
              <pc:sldMasterMk cId="1733971734" sldId="2147483660"/>
              <pc:sldLayoutMk cId="4183311108" sldId="2147483668"/>
              <ac:spMk id="14" creationId="{74DDC08D-FA75-4863-947C-517F8BA91BD7}"/>
            </ac:spMkLst>
          </pc:spChg>
          <pc:spChg chg="mod">
            <ac:chgData name="Elias Azzi" userId="5cd0a805-888f-479d-b1fd-96024b49efd5" providerId="ADAL" clId="{A3873058-CE30-4B9F-9074-C667CB6F5A4C}" dt="2022-11-04T14:33:33.281" v="814" actId="14100"/>
            <ac:spMkLst>
              <pc:docMk/>
              <pc:sldMasterMk cId="1733971734" sldId="2147483660"/>
              <pc:sldLayoutMk cId="4183311108" sldId="2147483668"/>
              <ac:spMk id="15" creationId="{180675CF-18A0-44DC-94A7-B0DBF8A481D3}"/>
            </ac:spMkLst>
          </pc:spChg>
        </pc:sldLayoutChg>
      </pc:sldMasterChg>
      <pc:sldMasterChg chg="delSldLayout">
        <pc:chgData name="Elias Azzi" userId="5cd0a805-888f-479d-b1fd-96024b49efd5" providerId="ADAL" clId="{A3873058-CE30-4B9F-9074-C667CB6F5A4C}" dt="2022-11-06T18:01:57.244" v="1076" actId="47"/>
        <pc:sldMasterMkLst>
          <pc:docMk/>
          <pc:sldMasterMk cId="1500527977" sldId="2147483684"/>
        </pc:sldMasterMkLst>
        <pc:sldLayoutChg chg="del">
          <pc:chgData name="Elias Azzi" userId="5cd0a805-888f-479d-b1fd-96024b49efd5" providerId="ADAL" clId="{A3873058-CE30-4B9F-9074-C667CB6F5A4C}" dt="2022-11-06T18:01:57.244" v="1076" actId="47"/>
          <pc:sldLayoutMkLst>
            <pc:docMk/>
            <pc:sldMasterMk cId="1500527977" sldId="2147483684"/>
            <pc:sldLayoutMk cId="1331971547" sldId="2147483696"/>
          </pc:sldLayoutMkLst>
        </pc:sldLayoutChg>
      </pc:sldMasterChg>
      <pc:sldMasterChg chg="delSldLayout">
        <pc:chgData name="Elias Azzi" userId="5cd0a805-888f-479d-b1fd-96024b49efd5" providerId="ADAL" clId="{A3873058-CE30-4B9F-9074-C667CB6F5A4C}" dt="2022-11-06T18:33:30.584" v="1491" actId="47"/>
        <pc:sldMasterMkLst>
          <pc:docMk/>
          <pc:sldMasterMk cId="1797377958" sldId="2147483696"/>
        </pc:sldMasterMkLst>
        <pc:sldLayoutChg chg="del">
          <pc:chgData name="Elias Azzi" userId="5cd0a805-888f-479d-b1fd-96024b49efd5" providerId="ADAL" clId="{A3873058-CE30-4B9F-9074-C667CB6F5A4C}" dt="2022-11-06T18:33:30.584" v="1491" actId="47"/>
          <pc:sldLayoutMkLst>
            <pc:docMk/>
            <pc:sldMasterMk cId="1797377958" sldId="2147483696"/>
            <pc:sldLayoutMk cId="2342885621" sldId="214748369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0BF7E-503A-467D-9E82-A1B4D7C9B50C}" type="datetimeFigureOut">
              <a:rPr lang="sv-SE" smtClean="0"/>
              <a:t>2022-11-08</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EC1FB-13EF-42EF-A461-A142226BD7EB}" type="slidenum">
              <a:rPr lang="sv-SE" smtClean="0"/>
              <a:t>‹#›</a:t>
            </a:fld>
            <a:endParaRPr lang="sv-SE"/>
          </a:p>
        </p:txBody>
      </p:sp>
    </p:spTree>
    <p:extLst>
      <p:ext uri="{BB962C8B-B14F-4D97-AF65-F5344CB8AC3E}">
        <p14:creationId xmlns:p14="http://schemas.microsoft.com/office/powerpoint/2010/main" val="2800237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rightway.dev/"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cmute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Life-cycle_assessment"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python.org/" TargetMode="External"/><Relationship Id="rId5" Type="http://schemas.openxmlformats.org/officeDocument/2006/relationships/hyperlink" Target="http://www.open.dev/" TargetMode="External"/><Relationship Id="rId4" Type="http://schemas.openxmlformats.org/officeDocument/2006/relationships/hyperlink" Target="https://www.pre-sustainability.com/simapro"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A9EC1FB-13EF-42EF-A461-A142226BD7EB}" type="slidenum">
              <a:rPr lang="sv-SE" smtClean="0"/>
              <a:t>2</a:t>
            </a:fld>
            <a:endParaRPr lang="sv-SE"/>
          </a:p>
        </p:txBody>
      </p:sp>
    </p:spTree>
    <p:extLst>
      <p:ext uri="{BB962C8B-B14F-4D97-AF65-F5344CB8AC3E}">
        <p14:creationId xmlns:p14="http://schemas.microsoft.com/office/powerpoint/2010/main" val="671175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[Bernhard]</a:t>
            </a:r>
          </a:p>
          <a:p>
            <a:r>
              <a:rPr lang="en-GB" dirty="0"/>
              <a:t>Chris, it’s nice to do LCA with code, but sometimes, we need a GUI.</a:t>
            </a:r>
            <a:r>
              <a:rPr lang="en-GB" baseline="0" dirty="0"/>
              <a:t> So, he made one. </a:t>
            </a:r>
          </a:p>
          <a:p>
            <a:r>
              <a:rPr lang="en-GB" baseline="0" dirty="0"/>
              <a:t>Today, I would say its faster than </a:t>
            </a:r>
            <a:r>
              <a:rPr lang="en-GB" baseline="0" dirty="0" err="1"/>
              <a:t>SimaPro</a:t>
            </a:r>
            <a:r>
              <a:rPr lang="en-GB" baseline="0" dirty="0"/>
              <a:t>, and has 90% of the functionalities of </a:t>
            </a:r>
            <a:r>
              <a:rPr lang="en-GB" baseline="0" dirty="0" err="1"/>
              <a:t>SimaPro</a:t>
            </a:r>
            <a:r>
              <a:rPr lang="en-GB" baseline="0" dirty="0"/>
              <a:t>.</a:t>
            </a:r>
          </a:p>
          <a:p>
            <a:r>
              <a:rPr lang="en-GB" baseline="0" dirty="0"/>
              <a:t>Plus – you can develop your project in both code, and in the GUI, fully compatible!</a:t>
            </a:r>
          </a:p>
          <a:p>
            <a:r>
              <a:rPr lang="en-GB" dirty="0"/>
              <a:t>Now, team of 5 persons developing it further. </a:t>
            </a:r>
          </a:p>
          <a:p>
            <a:endParaRPr lang="en-GB" dirty="0"/>
          </a:p>
          <a:p>
            <a:r>
              <a:rPr lang="en-US" dirty="0"/>
              <a:t>The activity browser is an open source software for Life Cycle Assessment (LCA) that builds on top of the </a:t>
            </a:r>
            <a:r>
              <a:rPr lang="en-US" dirty="0">
                <a:hlinkClick r:id="rId3"/>
              </a:rPr>
              <a:t>Brightway2</a:t>
            </a:r>
            <a:r>
              <a:rPr lang="en-US" dirty="0"/>
              <a:t> LCA framework.</a:t>
            </a:r>
            <a:endParaRPr lang="en-GB" baseline="0" dirty="0"/>
          </a:p>
          <a:p>
            <a:pPr>
              <a:buFont typeface="Wingdings" panose="05000000000000000000" pitchFamily="2" charset="2"/>
              <a:buChar char="§"/>
            </a:pPr>
            <a:endParaRPr lang="en-GB" dirty="0"/>
          </a:p>
          <a:p>
            <a:pPr>
              <a:buFont typeface="Wingdings" panose="05000000000000000000" pitchFamily="2" charset="2"/>
              <a:buChar char="§"/>
            </a:pPr>
            <a:r>
              <a:rPr lang="en-GB" dirty="0"/>
              <a:t>Stephan Pauliuk &gt; PhD in MFA, expert in dynamic aspects &gt; used classical tools, &gt; now released python one ODYM</a:t>
            </a:r>
          </a:p>
          <a:p>
            <a:pPr>
              <a:buFont typeface="Wingdings" panose="05000000000000000000" pitchFamily="2" charset="2"/>
              <a:buChar char="§"/>
            </a:pPr>
            <a:r>
              <a:rPr lang="en-GB" dirty="0"/>
              <a:t>Konstantin </a:t>
            </a:r>
            <a:r>
              <a:rPr lang="en-GB" dirty="0" err="1"/>
              <a:t>Stadler</a:t>
            </a:r>
            <a:r>
              <a:rPr lang="en-GB" dirty="0"/>
              <a:t> &gt; as part of </a:t>
            </a:r>
            <a:r>
              <a:rPr lang="en-GB" dirty="0" err="1"/>
              <a:t>Exiobase</a:t>
            </a:r>
            <a:r>
              <a:rPr lang="en-GB" dirty="0"/>
              <a:t> project, legend in python packaging &gt; IOA &gt; packages for easy import of the data and manipulation</a:t>
            </a:r>
          </a:p>
          <a:p>
            <a:pPr>
              <a:buFont typeface="Wingdings" panose="05000000000000000000" pitchFamily="2" charset="2"/>
              <a:buChar char="§"/>
            </a:pPr>
            <a:r>
              <a:rPr lang="en-GB" dirty="0" err="1"/>
              <a:t>Berhard</a:t>
            </a:r>
            <a:r>
              <a:rPr lang="en-GB" dirty="0"/>
              <a:t> &gt; GUI for bw2, based on side-money and own time &gt; for his needs of modular LCA</a:t>
            </a:r>
          </a:p>
          <a:p>
            <a:pPr>
              <a:buFont typeface="Wingdings" panose="05000000000000000000" pitchFamily="2" charset="2"/>
              <a:buChar char="§"/>
            </a:pPr>
            <a:r>
              <a:rPr lang="en-GB" dirty="0"/>
              <a:t>(Raphael Jolivet &gt; software dev, &gt; algebraic tools)</a:t>
            </a:r>
          </a:p>
          <a:p>
            <a:pPr>
              <a:buFont typeface="Wingdings" panose="05000000000000000000" pitchFamily="2" charset="2"/>
              <a:buChar char="§"/>
            </a:pPr>
            <a:r>
              <a:rPr lang="en-GB" dirty="0"/>
              <a:t>A dashboard &gt; were all is put together …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DE02D-21E4-4C26-BB9C-20CC771A8D9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909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 Cecilia, Shivesh, Lisa &amp; more (MSc: Louise)</a:t>
            </a:r>
            <a:endParaRPr lang="fr-FR" dirty="0"/>
          </a:p>
        </p:txBody>
      </p:sp>
      <p:sp>
        <p:nvSpPr>
          <p:cNvPr id="4" name="Slide Number Placeholder 3"/>
          <p:cNvSpPr>
            <a:spLocks noGrp="1"/>
          </p:cNvSpPr>
          <p:nvPr>
            <p:ph type="sldNum" sz="quarter" idx="5"/>
          </p:nvPr>
        </p:nvSpPr>
        <p:spPr/>
        <p:txBody>
          <a:bodyPr/>
          <a:lstStyle/>
          <a:p>
            <a:fld id="{0A9EC1FB-13EF-42EF-A461-A142226BD7EB}" type="slidenum">
              <a:rPr lang="sv-SE" smtClean="0"/>
              <a:t>18</a:t>
            </a:fld>
            <a:endParaRPr lang="sv-SE"/>
          </a:p>
        </p:txBody>
      </p:sp>
    </p:spTree>
    <p:extLst>
      <p:ext uri="{BB962C8B-B14F-4D97-AF65-F5344CB8AC3E}">
        <p14:creationId xmlns:p14="http://schemas.microsoft.com/office/powerpoint/2010/main" val="4283294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2E3D9-7ED7-41FC-A365-E6A1C828DC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71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&gt;&gt; I see many uses cases here in the department, for the teams making some optimisation models, or engineering systems which requires it’s own modelling: little effort, add some LCA dimension.</a:t>
            </a:r>
            <a:endParaRPr lang="fr-FR" dirty="0"/>
          </a:p>
        </p:txBody>
      </p:sp>
      <p:sp>
        <p:nvSpPr>
          <p:cNvPr id="4" name="Slide Number Placeholder 3"/>
          <p:cNvSpPr>
            <a:spLocks noGrp="1"/>
          </p:cNvSpPr>
          <p:nvPr>
            <p:ph type="sldNum" sz="quarter" idx="5"/>
          </p:nvPr>
        </p:nvSpPr>
        <p:spPr/>
        <p:txBody>
          <a:bodyPr/>
          <a:lstStyle/>
          <a:p>
            <a:fld id="{0A9EC1FB-13EF-42EF-A461-A142226BD7EB}" type="slidenum">
              <a:rPr lang="sv-SE" smtClean="0"/>
              <a:t>20</a:t>
            </a:fld>
            <a:endParaRPr lang="sv-SE"/>
          </a:p>
        </p:txBody>
      </p:sp>
    </p:spTree>
    <p:extLst>
      <p:ext uri="{BB962C8B-B14F-4D97-AF65-F5344CB8AC3E}">
        <p14:creationId xmlns:p14="http://schemas.microsoft.com/office/powerpoint/2010/main" val="280751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With</a:t>
            </a:r>
            <a:r>
              <a:rPr lang="sv-SE" dirty="0"/>
              <a:t> all </a:t>
            </a:r>
            <a:r>
              <a:rPr lang="sv-SE" dirty="0" err="1"/>
              <a:t>these</a:t>
            </a:r>
            <a:r>
              <a:rPr lang="sv-SE" baseline="0" dirty="0"/>
              <a:t> </a:t>
            </a:r>
            <a:r>
              <a:rPr lang="sv-SE" baseline="0" dirty="0" err="1"/>
              <a:t>questions</a:t>
            </a:r>
            <a:r>
              <a:rPr lang="sv-SE" baseline="0" dirty="0"/>
              <a:t> in mind, </a:t>
            </a:r>
            <a:r>
              <a:rPr lang="sv-SE" baseline="0" dirty="0" err="1"/>
              <a:t>we</a:t>
            </a:r>
            <a:r>
              <a:rPr lang="sv-SE" baseline="0" dirty="0"/>
              <a:t> </a:t>
            </a:r>
            <a:r>
              <a:rPr lang="sv-SE" baseline="0" dirty="0" err="1"/>
              <a:t>decided</a:t>
            </a:r>
            <a:r>
              <a:rPr lang="sv-SE" baseline="0" dirty="0"/>
              <a:t> to look at… </a:t>
            </a:r>
            <a:endParaRPr lang="sv-S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AEAA72-EE4A-4F63-A3A9-7695C6F1BEEB}"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772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AEAA72-EE4A-4F63-A3A9-7695C6F1BEEB}"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954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&gt;&gt;&gt; other work with SFA /</a:t>
            </a:r>
          </a:p>
          <a:p>
            <a:r>
              <a:rPr lang="en-GB" dirty="0"/>
              <a:t>&gt;&gt;&gt; ODYM &gt; could be very useful here for </a:t>
            </a:r>
            <a:r>
              <a:rPr lang="en-GB" dirty="0" err="1"/>
              <a:t>MistraFoodFutures</a:t>
            </a:r>
            <a:endParaRPr lang="fr-FR" dirty="0"/>
          </a:p>
        </p:txBody>
      </p:sp>
      <p:sp>
        <p:nvSpPr>
          <p:cNvPr id="4" name="Slide Number Placeholder 3"/>
          <p:cNvSpPr>
            <a:spLocks noGrp="1"/>
          </p:cNvSpPr>
          <p:nvPr>
            <p:ph type="sldNum" sz="quarter" idx="5"/>
          </p:nvPr>
        </p:nvSpPr>
        <p:spPr/>
        <p:txBody>
          <a:bodyPr/>
          <a:lstStyle/>
          <a:p>
            <a:fld id="{0A9EC1FB-13EF-42EF-A461-A142226BD7EB}" type="slidenum">
              <a:rPr lang="sv-SE" smtClean="0"/>
              <a:t>24</a:t>
            </a:fld>
            <a:endParaRPr lang="sv-SE"/>
          </a:p>
        </p:txBody>
      </p:sp>
    </p:spTree>
    <p:extLst>
      <p:ext uri="{BB962C8B-B14F-4D97-AF65-F5344CB8AC3E}">
        <p14:creationId xmlns:p14="http://schemas.microsoft.com/office/powerpoint/2010/main" val="2661915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&gt;&gt;&gt; really like parametrized models; parameters bring physics &amp; uncertainty estimates into your models; but also “generality”</a:t>
            </a:r>
          </a:p>
          <a:p>
            <a:r>
              <a:rPr lang="en-GB" dirty="0"/>
              <a:t>&gt;&gt;&gt; analysis of complexity of the outcomes can be done using DTs – a nice area!</a:t>
            </a:r>
          </a:p>
          <a:p>
            <a:endParaRPr lang="en-GB" dirty="0"/>
          </a:p>
          <a:p>
            <a:endParaRPr lang="en-GB" dirty="0"/>
          </a:p>
          <a:p>
            <a:r>
              <a:rPr lang="en-GB" dirty="0"/>
              <a:t>GSA = Global Sensitivity Analysis</a:t>
            </a:r>
          </a:p>
          <a:p>
            <a:r>
              <a:rPr lang="en-GB" dirty="0"/>
              <a:t>DTs = Decision Trees</a:t>
            </a:r>
            <a:endParaRPr lang="fr-FR" dirty="0"/>
          </a:p>
          <a:p>
            <a:endParaRPr lang="en-GB" dirty="0"/>
          </a:p>
        </p:txBody>
      </p:sp>
      <p:sp>
        <p:nvSpPr>
          <p:cNvPr id="4" name="Slide Number Placeholder 3"/>
          <p:cNvSpPr>
            <a:spLocks noGrp="1"/>
          </p:cNvSpPr>
          <p:nvPr>
            <p:ph type="sldNum" sz="quarter" idx="5"/>
          </p:nvPr>
        </p:nvSpPr>
        <p:spPr/>
        <p:txBody>
          <a:bodyPr/>
          <a:lstStyle/>
          <a:p>
            <a:fld id="{0A9EC1FB-13EF-42EF-A461-A142226BD7EB}" type="slidenum">
              <a:rPr lang="sv-SE" smtClean="0"/>
              <a:t>25</a:t>
            </a:fld>
            <a:endParaRPr lang="sv-SE"/>
          </a:p>
        </p:txBody>
      </p:sp>
    </p:spTree>
    <p:extLst>
      <p:ext uri="{BB962C8B-B14F-4D97-AF65-F5344CB8AC3E}">
        <p14:creationId xmlns:p14="http://schemas.microsoft.com/office/powerpoint/2010/main" val="534972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&gt;&gt;&gt; time in LCA: has always been neglected in LCA, by choice/construction</a:t>
            </a:r>
          </a:p>
          <a:p>
            <a:r>
              <a:rPr lang="en-GB" dirty="0"/>
              <a:t>&gt;&gt;&gt; time in LCA: can be both in the inventory foreground model; inventory background model; and in the LCIA</a:t>
            </a:r>
          </a:p>
          <a:p>
            <a:r>
              <a:rPr lang="en-GB" dirty="0"/>
              <a:t>&gt;&gt;&gt; here, at the </a:t>
            </a:r>
            <a:r>
              <a:rPr lang="en-GB" dirty="0" err="1"/>
              <a:t>dpt</a:t>
            </a:r>
            <a:r>
              <a:rPr lang="en-GB" dirty="0"/>
              <a:t> some good exp with LCIA &amp; to some extend timed foreground inventories when it comes to biogenic C flows</a:t>
            </a:r>
          </a:p>
          <a:p>
            <a:r>
              <a:rPr lang="en-GB" dirty="0"/>
              <a:t>&gt;&gt;&gt; bw2 has an extension for that, called temporalis</a:t>
            </a:r>
            <a:endParaRPr lang="fr-FR" dirty="0"/>
          </a:p>
        </p:txBody>
      </p:sp>
      <p:sp>
        <p:nvSpPr>
          <p:cNvPr id="4" name="Slide Number Placeholder 3"/>
          <p:cNvSpPr>
            <a:spLocks noGrp="1"/>
          </p:cNvSpPr>
          <p:nvPr>
            <p:ph type="sldNum" sz="quarter" idx="5"/>
          </p:nvPr>
        </p:nvSpPr>
        <p:spPr/>
        <p:txBody>
          <a:bodyPr/>
          <a:lstStyle/>
          <a:p>
            <a:fld id="{0A9EC1FB-13EF-42EF-A461-A142226BD7EB}" type="slidenum">
              <a:rPr lang="sv-SE" smtClean="0"/>
              <a:t>28</a:t>
            </a:fld>
            <a:endParaRPr lang="sv-SE"/>
          </a:p>
        </p:txBody>
      </p:sp>
    </p:spTree>
    <p:extLst>
      <p:ext uri="{BB962C8B-B14F-4D97-AF65-F5344CB8AC3E}">
        <p14:creationId xmlns:p14="http://schemas.microsoft.com/office/powerpoint/2010/main" val="2739950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0A9EC1FB-13EF-42EF-A461-A142226BD7EB}" type="slidenum">
              <a:rPr lang="sv-SE" smtClean="0"/>
              <a:t>3</a:t>
            </a:fld>
            <a:endParaRPr lang="sv-SE"/>
          </a:p>
        </p:txBody>
      </p:sp>
    </p:spTree>
    <p:extLst>
      <p:ext uri="{BB962C8B-B14F-4D97-AF65-F5344CB8AC3E}">
        <p14:creationId xmlns:p14="http://schemas.microsoft.com/office/powerpoint/2010/main" val="2487638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a:t>
            </a:r>
            <a:r>
              <a:rPr lang="en-GB" dirty="0" err="1"/>
              <a:t>def</a:t>
            </a:r>
            <a:r>
              <a:rPr lang="en-GB" dirty="0"/>
              <a:t>][data requirements, in practice][</a:t>
            </a:r>
            <a:r>
              <a:rPr lang="en-GB" dirty="0" err="1"/>
              <a:t>derivates</a:t>
            </a:r>
            <a:r>
              <a:rPr lang="en-GB" dirty="0"/>
              <a:t>]</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DE02D-21E4-4C26-BB9C-20CC771A8D9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889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DE02D-21E4-4C26-BB9C-20CC771A8D9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9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[Chris]</a:t>
            </a:r>
          </a:p>
          <a:p>
            <a:r>
              <a:rPr lang="en-GB" dirty="0"/>
              <a:t>As part of his PhD, developed alone a python framework for LCA called </a:t>
            </a:r>
            <a:r>
              <a:rPr lang="en-GB" dirty="0" err="1"/>
              <a:t>brightway</a:t>
            </a:r>
            <a:r>
              <a:rPr lang="en-GB" dirty="0"/>
              <a:t>.</a:t>
            </a:r>
            <a:r>
              <a:rPr lang="en-GB" baseline="0" dirty="0"/>
              <a:t> </a:t>
            </a:r>
          </a:p>
          <a:p>
            <a:r>
              <a:rPr lang="en-GB" baseline="0" dirty="0"/>
              <a:t>V0 launched back in 20xx. Now launching version 3, with a wide team of researchers in several countries. </a:t>
            </a:r>
          </a:p>
          <a:p>
            <a:endParaRPr lang="en-GB" baseline="0" dirty="0"/>
          </a:p>
          <a:p>
            <a:endParaRPr lang="en-GB" baseline="0" dirty="0"/>
          </a:p>
          <a:p>
            <a:pPr>
              <a:buFont typeface="Wingdings" panose="05000000000000000000" pitchFamily="2" charset="2"/>
              <a:buChar char="§"/>
            </a:pPr>
            <a:r>
              <a:rPr lang="en-GB" dirty="0">
                <a:hlinkClick r:id="rId3"/>
              </a:rPr>
              <a:t>Chris Mutel </a:t>
            </a:r>
            <a:r>
              <a:rPr lang="en-GB" dirty="0"/>
              <a:t>on the LCA side</a:t>
            </a:r>
          </a:p>
          <a:p>
            <a:pPr>
              <a:buFont typeface="Wingdings" panose="05000000000000000000" pitchFamily="2" charset="2"/>
              <a:buChar char="§"/>
            </a:pPr>
            <a:endParaRPr lang="en-GB" dirty="0"/>
          </a:p>
          <a:p>
            <a:pPr>
              <a:buFont typeface="Wingdings" panose="05000000000000000000" pitchFamily="2" charset="2"/>
              <a:buChar char="§"/>
            </a:pPr>
            <a:r>
              <a:rPr lang="en-GB" dirty="0"/>
              <a:t>Stephan Pauliuk &gt; PhD in MFA, expert in dynamic aspects &gt; used classical tools, &gt; now released python one ODYM</a:t>
            </a:r>
          </a:p>
          <a:p>
            <a:pPr>
              <a:buFont typeface="Wingdings" panose="05000000000000000000" pitchFamily="2" charset="2"/>
              <a:buChar char="§"/>
            </a:pPr>
            <a:r>
              <a:rPr lang="en-GB" dirty="0"/>
              <a:t>Konstantin </a:t>
            </a:r>
            <a:r>
              <a:rPr lang="en-GB" dirty="0" err="1"/>
              <a:t>Stadler</a:t>
            </a:r>
            <a:r>
              <a:rPr lang="en-GB" dirty="0"/>
              <a:t> &gt; as part of </a:t>
            </a:r>
            <a:r>
              <a:rPr lang="en-GB" dirty="0" err="1"/>
              <a:t>Exiobase</a:t>
            </a:r>
            <a:r>
              <a:rPr lang="en-GB" dirty="0"/>
              <a:t> project, legend in python packaging &gt; IOA &gt; packages for easy import of the data and manipulation</a:t>
            </a:r>
          </a:p>
          <a:p>
            <a:pPr>
              <a:buFont typeface="Wingdings" panose="05000000000000000000" pitchFamily="2" charset="2"/>
              <a:buChar char="§"/>
            </a:pPr>
            <a:r>
              <a:rPr lang="en-GB" dirty="0" err="1"/>
              <a:t>Berhard</a:t>
            </a:r>
            <a:r>
              <a:rPr lang="en-GB" dirty="0"/>
              <a:t> &gt; GUI for bw2, based on side-money and own time &gt; for his needs of modular LCA</a:t>
            </a:r>
          </a:p>
          <a:p>
            <a:pPr>
              <a:buFont typeface="Wingdings" panose="05000000000000000000" pitchFamily="2" charset="2"/>
              <a:buChar char="§"/>
            </a:pPr>
            <a:r>
              <a:rPr lang="en-GB" dirty="0"/>
              <a:t>(Raphael Jolivet &gt; software dev, &gt; algebraic tools)</a:t>
            </a:r>
          </a:p>
          <a:p>
            <a:pPr>
              <a:buFont typeface="Wingdings" panose="05000000000000000000" pitchFamily="2" charset="2"/>
              <a:buChar char="§"/>
            </a:pPr>
            <a:r>
              <a:rPr lang="en-GB" dirty="0"/>
              <a:t>A dashboard &gt; were all is put together …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DE02D-21E4-4C26-BB9C-20CC771A8D9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6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GB" dirty="0"/>
          </a:p>
          <a:p>
            <a:pPr>
              <a:buFont typeface="Wingdings" panose="05000000000000000000" pitchFamily="2" charset="2"/>
              <a:buChar char="§"/>
            </a:pPr>
            <a:r>
              <a:rPr lang="en-GB" dirty="0"/>
              <a:t>Konstantin </a:t>
            </a:r>
            <a:r>
              <a:rPr lang="en-GB" dirty="0" err="1"/>
              <a:t>Stadler</a:t>
            </a:r>
            <a:r>
              <a:rPr lang="en-GB" dirty="0"/>
              <a:t> &gt; as part of </a:t>
            </a:r>
            <a:r>
              <a:rPr lang="en-GB" dirty="0" err="1"/>
              <a:t>Exiobase</a:t>
            </a:r>
            <a:r>
              <a:rPr lang="en-GB" dirty="0"/>
              <a:t> project&gt; IOA &gt; packages for easy import of the data and manipulation</a:t>
            </a:r>
          </a:p>
          <a:p>
            <a:pPr>
              <a:buFont typeface="Wingdings" panose="05000000000000000000" pitchFamily="2" charset="2"/>
              <a:buChar char="§"/>
            </a:pPr>
            <a:r>
              <a:rPr lang="en-GB" dirty="0"/>
              <a:t>Example of 2 MSc</a:t>
            </a:r>
            <a:r>
              <a:rPr lang="en-GB" baseline="0" dirty="0"/>
              <a:t> students &gt; starting their thesis with 0 knowledge in IOA &gt; used </a:t>
            </a:r>
            <a:r>
              <a:rPr lang="en-GB" baseline="0" dirty="0" err="1"/>
              <a:t>pymrio</a:t>
            </a:r>
            <a:r>
              <a:rPr lang="en-GB" baseline="0" dirty="0"/>
              <a:t> &gt; were able to do something straight away…</a:t>
            </a:r>
          </a:p>
          <a:p>
            <a:pPr>
              <a:buFont typeface="Wingdings" panose="05000000000000000000" pitchFamily="2" charset="2"/>
              <a:buChar char="§"/>
            </a:pPr>
            <a:r>
              <a:rPr lang="en-GB" dirty="0"/>
              <a:t>, legend in python packaging &gt; making everything</a:t>
            </a:r>
            <a:r>
              <a:rPr lang="en-GB" baseline="0" dirty="0"/>
              <a:t> easy to install</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DE02D-21E4-4C26-BB9C-20CC771A8D9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2243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GB" dirty="0"/>
              <a:t>Stephan Pauliuk &gt; PhD in MFA, expert in dynamic aspects &gt; used classical tools, &gt; now released python one ODYM</a:t>
            </a:r>
          </a:p>
          <a:p>
            <a:pPr>
              <a:buFont typeface="Wingdings" panose="05000000000000000000" pitchFamily="2" charset="2"/>
              <a:buChar char="§"/>
            </a:pPr>
            <a:r>
              <a:rPr lang="en-GB" dirty="0"/>
              <a:t>Konstantin </a:t>
            </a:r>
            <a:r>
              <a:rPr lang="en-GB" dirty="0" err="1"/>
              <a:t>Stadler</a:t>
            </a:r>
            <a:r>
              <a:rPr lang="en-GB" dirty="0"/>
              <a:t> &gt; as part of </a:t>
            </a:r>
            <a:r>
              <a:rPr lang="en-GB" dirty="0" err="1"/>
              <a:t>Exiobase</a:t>
            </a:r>
            <a:r>
              <a:rPr lang="en-GB" dirty="0"/>
              <a:t> project, legend in python packaging &gt; IOA &gt; packages for easy import of the data and manipulation</a:t>
            </a:r>
          </a:p>
          <a:p>
            <a:pPr>
              <a:buFont typeface="Wingdings" panose="05000000000000000000" pitchFamily="2" charset="2"/>
              <a:buChar char="§"/>
            </a:pPr>
            <a:r>
              <a:rPr lang="en-GB" dirty="0" err="1"/>
              <a:t>Berhard</a:t>
            </a:r>
            <a:r>
              <a:rPr lang="en-GB" dirty="0"/>
              <a:t> &gt; GUI for bw2, based on side-money and own time &gt; for his needs of modular LCA</a:t>
            </a:r>
          </a:p>
          <a:p>
            <a:pPr>
              <a:buFont typeface="Wingdings" panose="05000000000000000000" pitchFamily="2" charset="2"/>
              <a:buChar char="§"/>
            </a:pPr>
            <a:r>
              <a:rPr lang="en-GB" dirty="0"/>
              <a:t>(Raphael Jolivet &gt; software dev, &gt; algebraic tools)</a:t>
            </a:r>
          </a:p>
          <a:p>
            <a:pPr>
              <a:buFont typeface="Wingdings" panose="05000000000000000000" pitchFamily="2" charset="2"/>
              <a:buChar char="§"/>
            </a:pPr>
            <a:r>
              <a:rPr lang="en-GB" dirty="0"/>
              <a:t>A dashboard &gt; were all is put together …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DE02D-21E4-4C26-BB9C-20CC771A8D9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77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[Chris]</a:t>
            </a:r>
          </a:p>
          <a:p>
            <a:r>
              <a:rPr lang="en-GB" dirty="0"/>
              <a:t>As part of his postdoc work, developed alone a python framework for LCA called </a:t>
            </a:r>
            <a:r>
              <a:rPr lang="en-GB" dirty="0" err="1"/>
              <a:t>brightway</a:t>
            </a:r>
            <a:r>
              <a:rPr lang="en-GB" dirty="0"/>
              <a:t>.</a:t>
            </a:r>
            <a:r>
              <a:rPr lang="en-GB" baseline="0" dirty="0"/>
              <a:t> </a:t>
            </a:r>
          </a:p>
          <a:p>
            <a:r>
              <a:rPr lang="en-GB" baseline="0" dirty="0"/>
              <a:t>V0 launched back in 2012. Now launching version 3, with a wide team of researchers in several countries. </a:t>
            </a:r>
          </a:p>
          <a:p>
            <a:endParaRPr lang="en-GB" baseline="0" dirty="0"/>
          </a:p>
          <a:p>
            <a:r>
              <a:rPr lang="en-US" dirty="0"/>
              <a:t>Brightway2 is a open source framework for </a:t>
            </a:r>
            <a:r>
              <a:rPr lang="en-US" dirty="0">
                <a:hlinkClick r:id="rId3"/>
              </a:rPr>
              <a:t>life cycle assessment (LCA)</a:t>
            </a:r>
            <a:r>
              <a:rPr lang="en-US" dirty="0"/>
              <a:t>. It doesn’t try to replace software like </a:t>
            </a:r>
            <a:r>
              <a:rPr lang="en-US" dirty="0" err="1">
                <a:hlinkClick r:id="rId4"/>
              </a:rPr>
              <a:t>SimaPro</a:t>
            </a:r>
            <a:r>
              <a:rPr lang="en-US" dirty="0"/>
              <a:t> or </a:t>
            </a:r>
            <a:r>
              <a:rPr lang="en-US" dirty="0" err="1">
                <a:hlinkClick r:id="rId5"/>
              </a:rPr>
              <a:t>OpenLCA</a:t>
            </a:r>
            <a:r>
              <a:rPr lang="en-US" dirty="0"/>
              <a:t>, but rather to offer new possibilities to those who want to break the limits of conventional LCA. So it's not for everyone, and you will need to invest some time learning about </a:t>
            </a:r>
            <a:r>
              <a:rPr lang="en-US" dirty="0">
                <a:hlinkClick r:id="rId6"/>
              </a:rPr>
              <a:t>Python</a:t>
            </a:r>
            <a:r>
              <a:rPr lang="en-US" dirty="0"/>
              <a:t> to use Brightway2. Basically, this is the framework for you if your project lies at the intersection of LCA and your imagination.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0DE02D-21E4-4C26-BB9C-20CC771A8D9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268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A9EC1FB-13EF-42EF-A461-A142226BD7EB}" type="slidenum">
              <a:rPr lang="sv-SE" smtClean="0"/>
              <a:t>14</a:t>
            </a:fld>
            <a:endParaRPr lang="sv-SE"/>
          </a:p>
        </p:txBody>
      </p:sp>
    </p:spTree>
    <p:extLst>
      <p:ext uri="{BB962C8B-B14F-4D97-AF65-F5344CB8AC3E}">
        <p14:creationId xmlns:p14="http://schemas.microsoft.com/office/powerpoint/2010/main" val="3599607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sidan">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9A38BAE-415F-48E3-BFF7-C08177B18C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ktangel 9">
            <a:extLst>
              <a:ext uri="{FF2B5EF4-FFF2-40B4-BE49-F238E27FC236}">
                <a16:creationId xmlns:a16="http://schemas.microsoft.com/office/drawing/2014/main" id="{600D1D80-F5E4-4596-8236-DC8D5A3EB490}"/>
              </a:ext>
            </a:extLst>
          </p:cNvPr>
          <p:cNvSpPr/>
          <p:nvPr userDrawn="1"/>
        </p:nvSpPr>
        <p:spPr>
          <a:xfrm>
            <a:off x="5600700" y="872292"/>
            <a:ext cx="966355" cy="9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96234F76-746D-4B5C-A15E-02625704ED21}"/>
              </a:ext>
            </a:extLst>
          </p:cNvPr>
          <p:cNvSpPr/>
          <p:nvPr userDrawn="1"/>
        </p:nvSpPr>
        <p:spPr>
          <a:xfrm>
            <a:off x="-2264735" y="24063"/>
            <a:ext cx="2160000" cy="1466940"/>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534591" algn="l"/>
              </a:tabLst>
            </a:pPr>
            <a:r>
              <a:rPr lang="en-US" sz="1200" i="1" u="none">
                <a:effectLst/>
                <a:latin typeface="Calibri" panose="020F0502020204030204" pitchFamily="34" charset="0"/>
                <a:ea typeface="Calibri" panose="020F0502020204030204" pitchFamily="34" charset="0"/>
                <a:cs typeface="Times New Roman" panose="02020603050405020304" pitchFamily="18" charset="0"/>
              </a:rPr>
              <a:t>The Start slide </a:t>
            </a:r>
            <a:r>
              <a:rPr lang="en-US" sz="1200" i="0" u="none">
                <a:effectLst/>
                <a:latin typeface="Calibri" panose="020F0502020204030204" pitchFamily="34" charset="0"/>
                <a:ea typeface="Calibri" panose="020F0502020204030204" pitchFamily="34" charset="0"/>
                <a:cs typeface="Times New Roman" panose="02020603050405020304" pitchFamily="18" charset="0"/>
              </a:rPr>
              <a:t>is a fixed default start page and can also be chosen as a pause page, for example for use during a coffee break in the presentation. You can see all slide templates under “New Slide/Layout”. </a:t>
            </a:r>
            <a:endParaRPr lang="sv-SE" sz="1200" i="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4">
            <a:extLst>
              <a:ext uri="{FF2B5EF4-FFF2-40B4-BE49-F238E27FC236}">
                <a16:creationId xmlns:a16="http://schemas.microsoft.com/office/drawing/2014/main" id="{4686778B-A416-4079-AAA0-A3FE9CDCD68B}"/>
              </a:ext>
            </a:extLst>
          </p:cNvPr>
          <p:cNvGrpSpPr>
            <a:grpSpLocks noChangeAspect="1"/>
          </p:cNvGrpSpPr>
          <p:nvPr userDrawn="1"/>
        </p:nvGrpSpPr>
        <p:grpSpPr bwMode="auto">
          <a:xfrm>
            <a:off x="5672138" y="793750"/>
            <a:ext cx="849312" cy="854075"/>
            <a:chOff x="3573" y="500"/>
            <a:chExt cx="535" cy="538"/>
          </a:xfrm>
        </p:grpSpPr>
        <p:sp>
          <p:nvSpPr>
            <p:cNvPr id="4" name="AutoShape 3">
              <a:extLst>
                <a:ext uri="{FF2B5EF4-FFF2-40B4-BE49-F238E27FC236}">
                  <a16:creationId xmlns:a16="http://schemas.microsoft.com/office/drawing/2014/main" id="{368530C6-AB59-4438-8214-4D8CD19DC242}"/>
                </a:ext>
              </a:extLst>
            </p:cNvPr>
            <p:cNvSpPr>
              <a:spLocks noChangeAspect="1" noChangeArrowheads="1" noTextEdit="1"/>
            </p:cNvSpPr>
            <p:nvPr userDrawn="1"/>
          </p:nvSpPr>
          <p:spPr bwMode="auto">
            <a:xfrm>
              <a:off x="3573" y="500"/>
              <a:ext cx="535"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 name="Freeform 5">
              <a:extLst>
                <a:ext uri="{FF2B5EF4-FFF2-40B4-BE49-F238E27FC236}">
                  <a16:creationId xmlns:a16="http://schemas.microsoft.com/office/drawing/2014/main" id="{30C9CB61-8DFA-4370-8AA1-B5A54FA0EAB1}"/>
                </a:ext>
              </a:extLst>
            </p:cNvPr>
            <p:cNvSpPr>
              <a:spLocks/>
            </p:cNvSpPr>
            <p:nvPr userDrawn="1"/>
          </p:nvSpPr>
          <p:spPr bwMode="auto">
            <a:xfrm>
              <a:off x="3851" y="500"/>
              <a:ext cx="257" cy="345"/>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rgbClr val="690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 name="Freeform 6">
              <a:extLst>
                <a:ext uri="{FF2B5EF4-FFF2-40B4-BE49-F238E27FC236}">
                  <a16:creationId xmlns:a16="http://schemas.microsoft.com/office/drawing/2014/main" id="{4EC247F9-0193-4FBB-B6E1-2998D290037F}"/>
                </a:ext>
              </a:extLst>
            </p:cNvPr>
            <p:cNvSpPr>
              <a:spLocks/>
            </p:cNvSpPr>
            <p:nvPr userDrawn="1"/>
          </p:nvSpPr>
          <p:spPr bwMode="auto">
            <a:xfrm>
              <a:off x="3573" y="500"/>
              <a:ext cx="257" cy="345"/>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 name="Freeform 7">
              <a:extLst>
                <a:ext uri="{FF2B5EF4-FFF2-40B4-BE49-F238E27FC236}">
                  <a16:creationId xmlns:a16="http://schemas.microsoft.com/office/drawing/2014/main" id="{149ACFD5-ED1E-4A53-836D-628626254AC4}"/>
                </a:ext>
              </a:extLst>
            </p:cNvPr>
            <p:cNvSpPr>
              <a:spLocks/>
            </p:cNvSpPr>
            <p:nvPr userDrawn="1"/>
          </p:nvSpPr>
          <p:spPr bwMode="auto">
            <a:xfrm>
              <a:off x="3631" y="890"/>
              <a:ext cx="101" cy="148"/>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957B3C7F-15F6-431B-B3DC-BEA9381FCEA5}"/>
                </a:ext>
              </a:extLst>
            </p:cNvPr>
            <p:cNvSpPr>
              <a:spLocks/>
            </p:cNvSpPr>
            <p:nvPr userDrawn="1"/>
          </p:nvSpPr>
          <p:spPr bwMode="auto">
            <a:xfrm>
              <a:off x="3775" y="892"/>
              <a:ext cx="110" cy="144"/>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B9BBD18A-E976-46C7-8578-32BC5CFFAC32}"/>
                </a:ext>
              </a:extLst>
            </p:cNvPr>
            <p:cNvSpPr>
              <a:spLocks/>
            </p:cNvSpPr>
            <p:nvPr userDrawn="1"/>
          </p:nvSpPr>
          <p:spPr bwMode="auto">
            <a:xfrm>
              <a:off x="3908" y="892"/>
              <a:ext cx="140" cy="146"/>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Tree>
    <p:extLst>
      <p:ext uri="{BB962C8B-B14F-4D97-AF65-F5344CB8AC3E}">
        <p14:creationId xmlns:p14="http://schemas.microsoft.com/office/powerpoint/2010/main" val="24167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10654146"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4" name="Rektangel 3">
            <a:extLst>
              <a:ext uri="{FF2B5EF4-FFF2-40B4-BE49-F238E27FC236}">
                <a16:creationId xmlns:a16="http://schemas.microsoft.com/office/drawing/2014/main" id="{1A3F9988-970A-4CA2-AFCD-21F25D8AD082}"/>
              </a:ext>
            </a:extLst>
          </p:cNvPr>
          <p:cNvSpPr/>
          <p:nvPr userDrawn="1"/>
        </p:nvSpPr>
        <p:spPr>
          <a:xfrm>
            <a:off x="-2074460" y="24063"/>
            <a:ext cx="1990236"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Headline and content</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for a headline and text or other content over the full width of the slide. </a:t>
            </a:r>
          </a:p>
        </p:txBody>
      </p:sp>
    </p:spTree>
    <p:extLst>
      <p:ext uri="{BB962C8B-B14F-4D97-AF65-F5344CB8AC3E}">
        <p14:creationId xmlns:p14="http://schemas.microsoft.com/office/powerpoint/2010/main" val="339107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2 column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5" name="Platshållare för innehåll 2">
            <a:extLst>
              <a:ext uri="{FF2B5EF4-FFF2-40B4-BE49-F238E27FC236}">
                <a16:creationId xmlns:a16="http://schemas.microsoft.com/office/drawing/2014/main" id="{7C6F9F6A-5EE1-426E-AAF4-F9163894A515}"/>
              </a:ext>
            </a:extLst>
          </p:cNvPr>
          <p:cNvSpPr>
            <a:spLocks noGrp="1"/>
          </p:cNvSpPr>
          <p:nvPr>
            <p:ph idx="10" hasCustomPrompt="1"/>
          </p:nvPr>
        </p:nvSpPr>
        <p:spPr>
          <a:xfrm>
            <a:off x="6231083"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10" name="Platshållare för text 8">
            <a:extLst>
              <a:ext uri="{FF2B5EF4-FFF2-40B4-BE49-F238E27FC236}">
                <a16:creationId xmlns:a16="http://schemas.microsoft.com/office/drawing/2014/main" id="{02F528CE-D42C-4F3A-A140-BC71A68198D5}"/>
              </a:ext>
            </a:extLst>
          </p:cNvPr>
          <p:cNvSpPr>
            <a:spLocks noGrp="1"/>
          </p:cNvSpPr>
          <p:nvPr>
            <p:ph type="body" sz="quarter" idx="12" hasCustomPrompt="1"/>
          </p:nvPr>
        </p:nvSpPr>
        <p:spPr>
          <a:xfrm>
            <a:off x="6219234"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7" name="Rektangel 6">
            <a:extLst>
              <a:ext uri="{FF2B5EF4-FFF2-40B4-BE49-F238E27FC236}">
                <a16:creationId xmlns:a16="http://schemas.microsoft.com/office/drawing/2014/main" id="{6D8929DC-ABE9-4B31-816A-840B7C28DBBC}"/>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Headline and content, 2 columns: </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for a headline and content in two columns (text, picture, diagram, film etc.). You can also insert captions</a:t>
            </a: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a:t>
            </a:r>
            <a:endParaRPr lang="en-GB" sz="1200" b="0" i="0" u="none" noProof="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564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page image">
    <p:spTree>
      <p:nvGrpSpPr>
        <p:cNvPr id="1" name=""/>
        <p:cNvGrpSpPr/>
        <p:nvPr/>
      </p:nvGrpSpPr>
      <p:grpSpPr>
        <a:xfrm>
          <a:off x="0" y="0"/>
          <a:ext cx="0" cy="0"/>
          <a:chOff x="0" y="0"/>
          <a:chExt cx="0" cy="0"/>
        </a:xfrm>
      </p:grpSpPr>
      <p:sp>
        <p:nvSpPr>
          <p:cNvPr id="12" name="Platshållare för innehåll 11">
            <a:extLst>
              <a:ext uri="{FF2B5EF4-FFF2-40B4-BE49-F238E27FC236}">
                <a16:creationId xmlns:a16="http://schemas.microsoft.com/office/drawing/2014/main" id="{BD3F50F6-01EF-4EEF-BF38-978371896417}"/>
              </a:ext>
            </a:extLst>
          </p:cNvPr>
          <p:cNvSpPr>
            <a:spLocks noGrp="1"/>
          </p:cNvSpPr>
          <p:nvPr>
            <p:ph sz="quarter" idx="11" hasCustomPrompt="1"/>
          </p:nvPr>
        </p:nvSpPr>
        <p:spPr>
          <a:xfrm>
            <a:off x="0" y="0"/>
            <a:ext cx="12192000" cy="6858000"/>
          </a:xfrm>
        </p:spPr>
        <p:txBody>
          <a:bodyPr tIns="2088000"/>
          <a:lstStyle>
            <a:lvl1pPr marL="0" indent="0" algn="ctr">
              <a:buNone/>
              <a:defRPr sz="2000"/>
            </a:lvl1pPr>
            <a:lvl2pPr algn="ctr">
              <a:defRPr/>
            </a:lvl2pPr>
            <a:lvl3pPr algn="ctr">
              <a:defRPr/>
            </a:lvl3pPr>
            <a:lvl4pPr algn="ctr">
              <a:defRPr/>
            </a:lvl4pPr>
            <a:lvl5pPr algn="ctr">
              <a:defRPr/>
            </a:lvl5pPr>
          </a:lstStyle>
          <a:p>
            <a:pPr lvl="0"/>
            <a:r>
              <a:rPr lang="en-GB" noProof="0"/>
              <a:t>Picture/movie</a:t>
            </a:r>
          </a:p>
        </p:txBody>
      </p:sp>
      <p:sp>
        <p:nvSpPr>
          <p:cNvPr id="11" name="Platshållare för text 5">
            <a:extLst>
              <a:ext uri="{FF2B5EF4-FFF2-40B4-BE49-F238E27FC236}">
                <a16:creationId xmlns:a16="http://schemas.microsoft.com/office/drawing/2014/main" id="{F9B4EFBB-3C19-4225-8B81-20FAE00BBB28}"/>
              </a:ext>
            </a:extLst>
          </p:cNvPr>
          <p:cNvSpPr>
            <a:spLocks noGrp="1" noChangeAspect="1"/>
          </p:cNvSpPr>
          <p:nvPr>
            <p:ph type="body" sz="quarter" idx="10" hasCustomPrompt="1"/>
          </p:nvPr>
        </p:nvSpPr>
        <p:spPr>
          <a:xfrm>
            <a:off x="259917" y="262659"/>
            <a:ext cx="504000" cy="504000"/>
          </a:xfrm>
          <a:blipFill>
            <a:blip r:embed="rId2" cstate="email">
              <a:extLst>
                <a:ext uri="{28A0092B-C50C-407E-A947-70E740481C1C}">
                  <a14:useLocalDpi xmlns:a14="http://schemas.microsoft.com/office/drawing/2010/main"/>
                </a:ext>
              </a:extLst>
            </a:blip>
            <a:stretch>
              <a:fillRect/>
            </a:stretch>
          </a:blipFill>
          <a:ln>
            <a:solidFill>
              <a:srgbClr val="FFFFFF">
                <a:alpha val="0"/>
              </a:srgbClr>
            </a:solidFill>
          </a:ln>
        </p:spPr>
        <p:txBody>
          <a:bodyPr/>
          <a:lstStyle>
            <a:lvl1pPr marL="0" indent="0">
              <a:lnSpc>
                <a:spcPct val="100000"/>
              </a:lnSpc>
              <a:spcBef>
                <a:spcPts val="0"/>
              </a:spcBef>
              <a:buFontTx/>
              <a:buNone/>
              <a:defRPr sz="100"/>
            </a:lvl1pPr>
          </a:lstStyle>
          <a:p>
            <a:pPr lvl="0"/>
            <a:r>
              <a:rPr lang="en-GB" noProof="0"/>
              <a:t>.</a:t>
            </a:r>
          </a:p>
          <a:p>
            <a:pPr lvl="0"/>
            <a:endParaRPr lang="en-GB" noProof="0"/>
          </a:p>
        </p:txBody>
      </p:sp>
      <p:sp>
        <p:nvSpPr>
          <p:cNvPr id="4" name="Rektangel 3">
            <a:extLst>
              <a:ext uri="{FF2B5EF4-FFF2-40B4-BE49-F238E27FC236}">
                <a16:creationId xmlns:a16="http://schemas.microsoft.com/office/drawing/2014/main" id="{8D20A69E-B8A7-4EB8-9640-CFF681BD9E42}"/>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Full-page image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On this template, you can, for example, insert a full-page picture or a film.</a:t>
            </a:r>
          </a:p>
        </p:txBody>
      </p:sp>
    </p:spTree>
    <p:extLst>
      <p:ext uri="{BB962C8B-B14F-4D97-AF65-F5344CB8AC3E}">
        <p14:creationId xmlns:p14="http://schemas.microsoft.com/office/powerpoint/2010/main" val="3553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entred objects">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7" name="Platshållare för innehåll 11">
            <a:extLst>
              <a:ext uri="{FF2B5EF4-FFF2-40B4-BE49-F238E27FC236}">
                <a16:creationId xmlns:a16="http://schemas.microsoft.com/office/drawing/2014/main" id="{D77B211B-F194-4A43-BF7A-62F518DA6C4E}"/>
              </a:ext>
            </a:extLst>
          </p:cNvPr>
          <p:cNvSpPr>
            <a:spLocks noGrp="1"/>
          </p:cNvSpPr>
          <p:nvPr>
            <p:ph sz="quarter" idx="12" hasCustomPrompt="1"/>
          </p:nvPr>
        </p:nvSpPr>
        <p:spPr>
          <a:xfrm>
            <a:off x="768927"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2" name="Platshållare för innehåll 11">
            <a:extLst>
              <a:ext uri="{FF2B5EF4-FFF2-40B4-BE49-F238E27FC236}">
                <a16:creationId xmlns:a16="http://schemas.microsoft.com/office/drawing/2014/main" id="{9B70EFF5-103B-40E9-9FCD-4568DC92A59B}"/>
              </a:ext>
            </a:extLst>
          </p:cNvPr>
          <p:cNvSpPr>
            <a:spLocks noGrp="1"/>
          </p:cNvSpPr>
          <p:nvPr>
            <p:ph sz="quarter" idx="14" hasCustomPrompt="1"/>
          </p:nvPr>
        </p:nvSpPr>
        <p:spPr>
          <a:xfrm>
            <a:off x="6238541"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4" name="Platshållare för innehåll 11">
            <a:extLst>
              <a:ext uri="{FF2B5EF4-FFF2-40B4-BE49-F238E27FC236}">
                <a16:creationId xmlns:a16="http://schemas.microsoft.com/office/drawing/2014/main" id="{CFA737C2-22B0-4972-A655-E0EBC3CE4BE8}"/>
              </a:ext>
            </a:extLst>
          </p:cNvPr>
          <p:cNvSpPr>
            <a:spLocks noGrp="1"/>
          </p:cNvSpPr>
          <p:nvPr>
            <p:ph sz="quarter" idx="16" hasCustomPrompt="1"/>
          </p:nvPr>
        </p:nvSpPr>
        <p:spPr>
          <a:xfrm>
            <a:off x="768927"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6" name="Platshållare för innehåll 11">
            <a:extLst>
              <a:ext uri="{FF2B5EF4-FFF2-40B4-BE49-F238E27FC236}">
                <a16:creationId xmlns:a16="http://schemas.microsoft.com/office/drawing/2014/main" id="{305AD0E1-5ECD-4AE7-B74F-E4C33179C4AF}"/>
              </a:ext>
            </a:extLst>
          </p:cNvPr>
          <p:cNvSpPr>
            <a:spLocks noGrp="1"/>
          </p:cNvSpPr>
          <p:nvPr>
            <p:ph sz="quarter" idx="18" hasCustomPrompt="1"/>
          </p:nvPr>
        </p:nvSpPr>
        <p:spPr>
          <a:xfrm>
            <a:off x="6238541"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4 centred objects: </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space for four objects, each with their own caption, centred. This is good for when you want to compare pictures from different years etc. If you need to create more or fewer boxes, you can copy or delete placeholders.</a:t>
            </a:r>
          </a:p>
        </p:txBody>
      </p:sp>
    </p:spTree>
    <p:extLst>
      <p:ext uri="{BB962C8B-B14F-4D97-AF65-F5344CB8AC3E}">
        <p14:creationId xmlns:p14="http://schemas.microsoft.com/office/powerpoint/2010/main" val="98062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mages, set left">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4 images, set left: </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space for four images, each with a caption, aligned to the left. Good when you want to compare pictures from different years etc. If you need to create more or fewer boxes, you can copy or delete placeholders.</a:t>
            </a:r>
          </a:p>
        </p:txBody>
      </p:sp>
      <p:sp>
        <p:nvSpPr>
          <p:cNvPr id="17" name="Platshållare för bild 2">
            <a:extLst>
              <a:ext uri="{FF2B5EF4-FFF2-40B4-BE49-F238E27FC236}">
                <a16:creationId xmlns:a16="http://schemas.microsoft.com/office/drawing/2014/main" id="{D8502A16-AA19-4E0B-AD6C-FDF13805494A}"/>
              </a:ext>
            </a:extLst>
          </p:cNvPr>
          <p:cNvSpPr>
            <a:spLocks noGrp="1"/>
          </p:cNvSpPr>
          <p:nvPr>
            <p:ph type="pic" sz="quarter" idx="19" hasCustomPrompt="1"/>
          </p:nvPr>
        </p:nvSpPr>
        <p:spPr>
          <a:xfrm>
            <a:off x="776288" y="1273843"/>
            <a:ext cx="5187950" cy="2233613"/>
          </a:xfrm>
        </p:spPr>
        <p:txBody>
          <a:bodyPr/>
          <a:lstStyle>
            <a:lvl1pPr marL="0" indent="0" algn="ctr">
              <a:buNone/>
              <a:defRPr sz="1600"/>
            </a:lvl1pPr>
          </a:lstStyle>
          <a:p>
            <a:r>
              <a:rPr lang="en-GB" noProof="0"/>
              <a:t>Picture</a:t>
            </a:r>
          </a:p>
        </p:txBody>
      </p:sp>
      <p:sp>
        <p:nvSpPr>
          <p:cNvPr id="20" name="Platshållare för bild 2">
            <a:extLst>
              <a:ext uri="{FF2B5EF4-FFF2-40B4-BE49-F238E27FC236}">
                <a16:creationId xmlns:a16="http://schemas.microsoft.com/office/drawing/2014/main" id="{4F423E97-AED0-44CF-8D1B-7830CB26F377}"/>
              </a:ext>
            </a:extLst>
          </p:cNvPr>
          <p:cNvSpPr>
            <a:spLocks noGrp="1"/>
          </p:cNvSpPr>
          <p:nvPr>
            <p:ph type="pic" sz="quarter" idx="20" hasCustomPrompt="1"/>
          </p:nvPr>
        </p:nvSpPr>
        <p:spPr>
          <a:xfrm>
            <a:off x="6226595" y="1273843"/>
            <a:ext cx="5187950" cy="2233613"/>
          </a:xfrm>
        </p:spPr>
        <p:txBody>
          <a:bodyPr/>
          <a:lstStyle>
            <a:lvl1pPr marL="0" indent="0" algn="ctr">
              <a:buNone/>
              <a:defRPr sz="1600"/>
            </a:lvl1pPr>
          </a:lstStyle>
          <a:p>
            <a:r>
              <a:rPr lang="en-GB" noProof="0"/>
              <a:t>Picture</a:t>
            </a:r>
          </a:p>
        </p:txBody>
      </p:sp>
      <p:sp>
        <p:nvSpPr>
          <p:cNvPr id="23" name="Platshållare för bild 2">
            <a:extLst>
              <a:ext uri="{FF2B5EF4-FFF2-40B4-BE49-F238E27FC236}">
                <a16:creationId xmlns:a16="http://schemas.microsoft.com/office/drawing/2014/main" id="{1F062928-8BD1-4CA5-AA20-E60D0F7671CC}"/>
              </a:ext>
            </a:extLst>
          </p:cNvPr>
          <p:cNvSpPr>
            <a:spLocks noGrp="1"/>
          </p:cNvSpPr>
          <p:nvPr>
            <p:ph type="pic" sz="quarter" idx="21" hasCustomPrompt="1"/>
          </p:nvPr>
        </p:nvSpPr>
        <p:spPr>
          <a:xfrm>
            <a:off x="776288" y="3908808"/>
            <a:ext cx="5187950" cy="2233613"/>
          </a:xfrm>
        </p:spPr>
        <p:txBody>
          <a:bodyPr/>
          <a:lstStyle>
            <a:lvl1pPr marL="0" indent="0" algn="ctr">
              <a:buNone/>
              <a:defRPr sz="1600"/>
            </a:lvl1pPr>
          </a:lstStyle>
          <a:p>
            <a:r>
              <a:rPr lang="en-GB" noProof="0"/>
              <a:t>Picture</a:t>
            </a:r>
          </a:p>
        </p:txBody>
      </p:sp>
      <p:sp>
        <p:nvSpPr>
          <p:cNvPr id="24" name="Platshållare för bild 2">
            <a:extLst>
              <a:ext uri="{FF2B5EF4-FFF2-40B4-BE49-F238E27FC236}">
                <a16:creationId xmlns:a16="http://schemas.microsoft.com/office/drawing/2014/main" id="{BEE2F423-B0EB-442A-AC1F-47493895D003}"/>
              </a:ext>
            </a:extLst>
          </p:cNvPr>
          <p:cNvSpPr>
            <a:spLocks noGrp="1"/>
          </p:cNvSpPr>
          <p:nvPr>
            <p:ph type="pic" sz="quarter" idx="22" hasCustomPrompt="1"/>
          </p:nvPr>
        </p:nvSpPr>
        <p:spPr>
          <a:xfrm>
            <a:off x="6226595" y="3908808"/>
            <a:ext cx="5187950" cy="2233613"/>
          </a:xfrm>
        </p:spPr>
        <p:txBody>
          <a:bodyPr/>
          <a:lstStyle>
            <a:lvl1pPr marL="0" indent="0" algn="ctr">
              <a:buNone/>
              <a:defRPr sz="1600"/>
            </a:lvl1pPr>
          </a:lstStyle>
          <a:p>
            <a:r>
              <a:rPr lang="en-GB" noProof="0"/>
              <a:t>Picture</a:t>
            </a:r>
          </a:p>
        </p:txBody>
      </p:sp>
    </p:spTree>
    <p:extLst>
      <p:ext uri="{BB962C8B-B14F-4D97-AF65-F5344CB8AC3E}">
        <p14:creationId xmlns:p14="http://schemas.microsoft.com/office/powerpoint/2010/main" val="295551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black slide">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9" name="Rektangel 8">
            <a:extLst>
              <a:ext uri="{FF2B5EF4-FFF2-40B4-BE49-F238E27FC236}">
                <a16:creationId xmlns:a16="http://schemas.microsoft.com/office/drawing/2014/main" id="{F7A80C34-BE5B-48ED-9F8E-B78B0BD14B19}"/>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Blank black slide: </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choose this slide to use during a break or insert it if you want to discuss something separate from the presentation.</a:t>
            </a:r>
          </a:p>
        </p:txBody>
      </p:sp>
    </p:spTree>
    <p:extLst>
      <p:ext uri="{BB962C8B-B14F-4D97-AF65-F5344CB8AC3E}">
        <p14:creationId xmlns:p14="http://schemas.microsoft.com/office/powerpoint/2010/main" val="24680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1524000" y="2235200"/>
            <a:ext cx="9144000" cy="2387600"/>
          </a:xfrm>
        </p:spPr>
        <p:txBody>
          <a:bodyPr anchor="ctr"/>
          <a:lstStyle>
            <a:lvl1pPr algn="ctr">
              <a:lnSpc>
                <a:spcPts val="5600"/>
              </a:lnSpc>
              <a:defRPr sz="4600">
                <a:solidFill>
                  <a:schemeClr val="bg1"/>
                </a:solidFill>
              </a:defRPr>
            </a:lvl1pPr>
          </a:lstStyle>
          <a:p>
            <a:r>
              <a:rPr lang="en-GB" noProof="0"/>
              <a:t>Section header </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0" name="Rektangel 9">
            <a:extLst>
              <a:ext uri="{FF2B5EF4-FFF2-40B4-BE49-F238E27FC236}">
                <a16:creationId xmlns:a16="http://schemas.microsoft.com/office/drawing/2014/main" id="{42B662A0-10BF-4655-924F-2045658ACA81}"/>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Section header black page: </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centred white text to write single words, questions or section headers.</a:t>
            </a:r>
          </a:p>
        </p:txBody>
      </p:sp>
    </p:spTree>
    <p:extLst>
      <p:ext uri="{BB962C8B-B14F-4D97-AF65-F5344CB8AC3E}">
        <p14:creationId xmlns:p14="http://schemas.microsoft.com/office/powerpoint/2010/main" val="403483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887104"/>
            <a:ext cx="8181111" cy="1529246"/>
          </a:xfrm>
        </p:spPr>
        <p:txBody>
          <a:bodyPr/>
          <a:lstStyle>
            <a:lvl1pPr>
              <a:defRPr baseline="0"/>
            </a:lvl1pPr>
          </a:lstStyle>
          <a:p>
            <a:r>
              <a:rPr lang="en-GB" noProof="0"/>
              <a:t>Thank you for your attention</a:t>
            </a:r>
          </a:p>
        </p:txBody>
      </p:sp>
      <p:sp>
        <p:nvSpPr>
          <p:cNvPr id="7" name="Platshållare för text 6">
            <a:extLst>
              <a:ext uri="{FF2B5EF4-FFF2-40B4-BE49-F238E27FC236}">
                <a16:creationId xmlns:a16="http://schemas.microsoft.com/office/drawing/2014/main" id="{1DA38726-4B59-42B1-BEB5-BAF39E474F7C}"/>
              </a:ext>
            </a:extLst>
          </p:cNvPr>
          <p:cNvSpPr>
            <a:spLocks noGrp="1"/>
          </p:cNvSpPr>
          <p:nvPr>
            <p:ph type="body" sz="quarter" idx="10" hasCustomPrompt="1"/>
          </p:nvPr>
        </p:nvSpPr>
        <p:spPr>
          <a:xfrm>
            <a:off x="758825" y="3195449"/>
            <a:ext cx="6501784" cy="2427429"/>
          </a:xfrm>
        </p:spPr>
        <p:txBody>
          <a:bodyPr/>
          <a:lstStyle>
            <a:lvl1pPr marL="0" indent="0">
              <a:lnSpc>
                <a:spcPct val="100000"/>
              </a:lnSpc>
              <a:spcBef>
                <a:spcPts val="0"/>
              </a:spcBef>
              <a:buNone/>
              <a:defRPr sz="1800" baseline="0"/>
            </a:lvl1pPr>
          </a:lstStyle>
          <a:p>
            <a:pPr lvl="0"/>
            <a:r>
              <a:rPr lang="en-GB" noProof="0"/>
              <a:t>Name, organisation, phone, email, web address etc.</a:t>
            </a:r>
          </a:p>
        </p:txBody>
      </p:sp>
      <p:pic>
        <p:nvPicPr>
          <p:cNvPr id="4" name="Bildobjekt 3">
            <a:extLst>
              <a:ext uri="{FF2B5EF4-FFF2-40B4-BE49-F238E27FC236}">
                <a16:creationId xmlns:a16="http://schemas.microsoft.com/office/drawing/2014/main" id="{161E3A8A-3263-4EE6-96EF-548DE91195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33200" y="7200"/>
            <a:ext cx="2250000" cy="6824702"/>
          </a:xfrm>
          <a:prstGeom prst="rect">
            <a:avLst/>
          </a:prstGeom>
        </p:spPr>
      </p:pic>
      <p:sp>
        <p:nvSpPr>
          <p:cNvPr id="10" name="Rektangel 9">
            <a:extLst>
              <a:ext uri="{FF2B5EF4-FFF2-40B4-BE49-F238E27FC236}">
                <a16:creationId xmlns:a16="http://schemas.microsoft.com/office/drawing/2014/main" id="{6297439C-DE2D-4496-B897-CC792D86B486}"/>
              </a:ext>
            </a:extLst>
          </p:cNvPr>
          <p:cNvSpPr/>
          <p:nvPr userDrawn="1"/>
        </p:nvSpPr>
        <p:spPr>
          <a:xfrm>
            <a:off x="-2033516" y="24063"/>
            <a:ext cx="1949292"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Final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insert contact details or what you want people to remember when the presentation has finished.</a:t>
            </a:r>
          </a:p>
        </p:txBody>
      </p:sp>
      <p:sp>
        <p:nvSpPr>
          <p:cNvPr id="11" name="Platshållare för text 6">
            <a:extLst>
              <a:ext uri="{FF2B5EF4-FFF2-40B4-BE49-F238E27FC236}">
                <a16:creationId xmlns:a16="http://schemas.microsoft.com/office/drawing/2014/main" id="{732D95E5-095E-4AF8-A88F-8D008694B3C7}"/>
              </a:ext>
            </a:extLst>
          </p:cNvPr>
          <p:cNvSpPr>
            <a:spLocks noGrp="1"/>
          </p:cNvSpPr>
          <p:nvPr>
            <p:ph type="body" sz="quarter" idx="12" hasCustomPrompt="1"/>
          </p:nvPr>
        </p:nvSpPr>
        <p:spPr>
          <a:xfrm>
            <a:off x="758825" y="2868783"/>
            <a:ext cx="6501784" cy="291089"/>
          </a:xfrm>
        </p:spPr>
        <p:txBody>
          <a:bodyPr anchor="b"/>
          <a:lstStyle>
            <a:lvl1pPr marL="0" indent="0">
              <a:lnSpc>
                <a:spcPts val="2400"/>
              </a:lnSpc>
              <a:spcBef>
                <a:spcPts val="0"/>
              </a:spcBef>
              <a:buNone/>
              <a:defRPr sz="1800" cap="all" baseline="0"/>
            </a:lvl1pPr>
          </a:lstStyle>
          <a:p>
            <a:r>
              <a:rPr lang="en-GB" sz="1600" noProof="0"/>
              <a:t>contact details</a:t>
            </a:r>
          </a:p>
        </p:txBody>
      </p:sp>
    </p:spTree>
    <p:extLst>
      <p:ext uri="{BB962C8B-B14F-4D97-AF65-F5344CB8AC3E}">
        <p14:creationId xmlns:p14="http://schemas.microsoft.com/office/powerpoint/2010/main" val="218625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653483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486286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klorofyll">
    <p:spTree>
      <p:nvGrpSpPr>
        <p:cNvPr id="1" name=""/>
        <p:cNvGrpSpPr/>
        <p:nvPr/>
      </p:nvGrpSpPr>
      <p:grpSpPr>
        <a:xfrm>
          <a:off x="0" y="0"/>
          <a:ext cx="0" cy="0"/>
          <a:chOff x="0" y="0"/>
          <a:chExt cx="0" cy="0"/>
        </a:xfrm>
      </p:grpSpPr>
      <p:pic>
        <p:nvPicPr>
          <p:cNvPr id="7" name="Bildobjekt 6" title="Detail of the SLU collage. Chlorophyll.">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CF59F3B0-1A21-4D08-96F8-33B3411C5648}"/>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18"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a:t>Title of the presentation </a:t>
            </a:r>
            <a:br>
              <a:rPr lang="en-GB" noProof="0"/>
            </a:br>
            <a:r>
              <a:rPr lang="en-GB" noProof="0"/>
              <a:t>or the chapter</a:t>
            </a:r>
          </a:p>
        </p:txBody>
      </p:sp>
      <p:sp>
        <p:nvSpPr>
          <p:cNvPr id="19"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Name, organisation</a:t>
            </a:r>
          </a:p>
        </p:txBody>
      </p:sp>
    </p:spTree>
    <p:extLst>
      <p:ext uri="{BB962C8B-B14F-4D97-AF65-F5344CB8AC3E}">
        <p14:creationId xmlns:p14="http://schemas.microsoft.com/office/powerpoint/2010/main" val="388113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Shape 92"/>
        <p:cNvGrpSpPr/>
        <p:nvPr/>
      </p:nvGrpSpPr>
      <p:grpSpPr>
        <a:xfrm>
          <a:off x="0" y="0"/>
          <a:ext cx="0" cy="0"/>
          <a:chOff x="0" y="0"/>
          <a:chExt cx="0" cy="0"/>
        </a:xfrm>
      </p:grpSpPr>
      <p:sp>
        <p:nvSpPr>
          <p:cNvPr id="94" name="Shape 94"/>
          <p:cNvSpPr txBox="1"/>
          <p:nvPr/>
        </p:nvSpPr>
        <p:spPr>
          <a:xfrm>
            <a:off x="10249184" y="6406867"/>
            <a:ext cx="1797200" cy="348813"/>
          </a:xfrm>
          <a:prstGeom prst="rect">
            <a:avLst/>
          </a:prstGeom>
          <a:noFill/>
          <a:ln>
            <a:noFill/>
          </a:ln>
        </p:spPr>
        <p:txBody>
          <a:bodyPr wrap="square" lIns="121900" tIns="60933" rIns="121900" bIns="60933" anchor="t" anchorCtr="0">
            <a:noAutofit/>
          </a:bodyPr>
          <a:lstStyle/>
          <a:p>
            <a:pPr marL="114297" marR="0" lvl="0" indent="-114297" algn="r" rtl="0">
              <a:lnSpc>
                <a:spcPct val="100000"/>
              </a:lnSpc>
              <a:spcBef>
                <a:spcPts val="0"/>
              </a:spcBef>
              <a:spcAft>
                <a:spcPts val="0"/>
              </a:spcAft>
              <a:buClr>
                <a:srgbClr val="FFFFFF"/>
              </a:buClr>
              <a:buSzPts val="1100"/>
              <a:buFont typeface="Arial"/>
              <a:buNone/>
            </a:pPr>
            <a:fld id="{00000000-1234-1234-1234-123412341234}" type="slidenum">
              <a:rPr lang="en-GB" sz="1467" b="0" i="0" u="none" strike="noStrike" cap="none">
                <a:solidFill>
                  <a:srgbClr val="FFFFFF"/>
                </a:solidFill>
                <a:latin typeface="Arial"/>
                <a:ea typeface="Arial"/>
                <a:cs typeface="Arial"/>
                <a:sym typeface="Arial"/>
              </a:rPr>
              <a:pPr marL="114297" marR="0" lvl="0" indent="-114297" algn="r" rtl="0">
                <a:lnSpc>
                  <a:spcPct val="100000"/>
                </a:lnSpc>
                <a:spcBef>
                  <a:spcPts val="0"/>
                </a:spcBef>
                <a:spcAft>
                  <a:spcPts val="0"/>
                </a:spcAft>
                <a:buClr>
                  <a:srgbClr val="FFFFFF"/>
                </a:buClr>
                <a:buSzPts val="1100"/>
                <a:buFont typeface="Arial"/>
                <a:buNone/>
              </a:pPr>
              <a:t>‹#›</a:t>
            </a:fld>
            <a:endParaRPr sz="1467" b="0" i="0" u="none" strike="noStrike" cap="none">
              <a:solidFill>
                <a:srgbClr val="FFFFFF"/>
              </a:solidFill>
              <a:latin typeface="Arial"/>
              <a:ea typeface="Arial"/>
              <a:cs typeface="Arial"/>
              <a:sym typeface="Arial"/>
            </a:endParaRPr>
          </a:p>
        </p:txBody>
      </p:sp>
      <p:sp>
        <p:nvSpPr>
          <p:cNvPr id="4" name="Shape 45"/>
          <p:cNvSpPr txBox="1">
            <a:spLocks noGrp="1"/>
          </p:cNvSpPr>
          <p:nvPr>
            <p:ph type="ctrTitle"/>
          </p:nvPr>
        </p:nvSpPr>
        <p:spPr>
          <a:xfrm>
            <a:off x="424404" y="0"/>
            <a:ext cx="11343191" cy="84495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3600"/>
              <a:buFont typeface="Arial"/>
              <a:buNone/>
              <a:defRPr sz="4200" b="0" i="0" u="none" strike="noStrike" cap="none" spc="-15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lvl="1" indent="0">
              <a:spcBef>
                <a:spcPts val="0"/>
              </a:spcBef>
              <a:spcAft>
                <a:spcPts val="0"/>
              </a:spcAft>
              <a:buSzPts val="1400"/>
              <a:buFont typeface="Arial"/>
              <a:buNone/>
              <a:defRPr sz="2400"/>
            </a:lvl2pPr>
            <a:lvl3pPr lvl="2" indent="0">
              <a:spcBef>
                <a:spcPts val="0"/>
              </a:spcBef>
              <a:spcAft>
                <a:spcPts val="0"/>
              </a:spcAft>
              <a:buSzPts val="1400"/>
              <a:buFont typeface="Arial"/>
              <a:buNone/>
              <a:defRPr sz="2400"/>
            </a:lvl3pPr>
            <a:lvl4pPr lvl="3" indent="0">
              <a:spcBef>
                <a:spcPts val="0"/>
              </a:spcBef>
              <a:spcAft>
                <a:spcPts val="0"/>
              </a:spcAft>
              <a:buSzPts val="1400"/>
              <a:buFont typeface="Arial"/>
              <a:buNone/>
              <a:defRPr sz="2400"/>
            </a:lvl4pPr>
            <a:lvl5pPr lvl="4" indent="0">
              <a:spcBef>
                <a:spcPts val="0"/>
              </a:spcBef>
              <a:spcAft>
                <a:spcPts val="0"/>
              </a:spcAft>
              <a:buSzPts val="1400"/>
              <a:buFont typeface="Arial"/>
              <a:buNone/>
              <a:defRPr sz="2400"/>
            </a:lvl5pPr>
            <a:lvl6pPr lvl="5" indent="0">
              <a:spcBef>
                <a:spcPts val="0"/>
              </a:spcBef>
              <a:spcAft>
                <a:spcPts val="0"/>
              </a:spcAft>
              <a:buSzPts val="1400"/>
              <a:buFont typeface="Arial"/>
              <a:buNone/>
              <a:defRPr sz="2400"/>
            </a:lvl6pPr>
            <a:lvl7pPr lvl="6" indent="0">
              <a:spcBef>
                <a:spcPts val="0"/>
              </a:spcBef>
              <a:spcAft>
                <a:spcPts val="0"/>
              </a:spcAft>
              <a:buSzPts val="1400"/>
              <a:buFont typeface="Arial"/>
              <a:buNone/>
              <a:defRPr sz="2400"/>
            </a:lvl7pPr>
            <a:lvl8pPr lvl="7" indent="0">
              <a:spcBef>
                <a:spcPts val="0"/>
              </a:spcBef>
              <a:spcAft>
                <a:spcPts val="0"/>
              </a:spcAft>
              <a:buSzPts val="1400"/>
              <a:buFont typeface="Arial"/>
              <a:buNone/>
              <a:defRPr sz="2400"/>
            </a:lvl8pPr>
            <a:lvl9pPr lvl="8" indent="0">
              <a:spcBef>
                <a:spcPts val="0"/>
              </a:spcBef>
              <a:spcAft>
                <a:spcPts val="0"/>
              </a:spcAft>
              <a:buSzPts val="1400"/>
              <a:buFont typeface="Arial"/>
              <a:buNone/>
              <a:defRPr sz="2400"/>
            </a:lvl9pPr>
          </a:lstStyle>
          <a:p>
            <a:r>
              <a:rPr lang="en-US"/>
              <a:t>Click to edit Master title style</a:t>
            </a:r>
            <a:endParaRPr/>
          </a:p>
        </p:txBody>
      </p:sp>
    </p:spTree>
    <p:extLst>
      <p:ext uri="{BB962C8B-B14F-4D97-AF65-F5344CB8AC3E}">
        <p14:creationId xmlns:p14="http://schemas.microsoft.com/office/powerpoint/2010/main" val="1288618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73479"/>
          </a:xfrm>
        </p:spPr>
        <p:txBody>
          <a:bodyPr lIns="180000">
            <a:normAutofit/>
          </a:bodyPr>
          <a:lstStyle>
            <a:lvl1pPr>
              <a:defRPr sz="4400"/>
            </a:lvl1pPr>
          </a:lstStyle>
          <a:p>
            <a:r>
              <a:rPr lang="en-US"/>
              <a:t>Click to edit Master title style</a:t>
            </a:r>
            <a:endParaRPr lang="sv-S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1E75B5F4-3175-4726-9B70-586A6E7A993E}" type="datetimeFigureOut">
              <a:rPr lang="sv-SE" smtClean="0"/>
              <a:t>2022-11-08</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3B16B653-9F5F-4431-A818-4C7F516B0490}" type="slidenum">
              <a:rPr lang="sv-SE" smtClean="0"/>
              <a:t>‹#›</a:t>
            </a:fld>
            <a:endParaRPr lang="sv-SE"/>
          </a:p>
        </p:txBody>
      </p:sp>
    </p:spTree>
    <p:extLst>
      <p:ext uri="{BB962C8B-B14F-4D97-AF65-F5344CB8AC3E}">
        <p14:creationId xmlns:p14="http://schemas.microsoft.com/office/powerpoint/2010/main" val="2672721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30572EF-9BBD-410E-8C72-43DD222EF04B}" type="datetime1">
              <a:rPr lang="en-GB" smtClean="0"/>
              <a:t>08/11/2022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4549D-A2E0-478A-AAC9-252EBC994B29}" type="slidenum">
              <a:rPr lang="en-GB" smtClean="0"/>
              <a:t>‹#›</a:t>
            </a:fld>
            <a:endParaRPr lang="en-GB"/>
          </a:p>
        </p:txBody>
      </p:sp>
    </p:spTree>
    <p:extLst>
      <p:ext uri="{BB962C8B-B14F-4D97-AF65-F5344CB8AC3E}">
        <p14:creationId xmlns:p14="http://schemas.microsoft.com/office/powerpoint/2010/main" val="3188007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A4F380A-0D9F-475A-BDA0-68BFEACAA858}" type="datetime1">
              <a:rPr lang="en-GB" smtClean="0"/>
              <a:t>08/11/2022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4549D-A2E0-478A-AAC9-252EBC994B29}" type="slidenum">
              <a:rPr lang="en-GB" smtClean="0"/>
              <a:t>‹#›</a:t>
            </a:fld>
            <a:endParaRPr lang="en-GB"/>
          </a:p>
        </p:txBody>
      </p:sp>
    </p:spTree>
    <p:extLst>
      <p:ext uri="{BB962C8B-B14F-4D97-AF65-F5344CB8AC3E}">
        <p14:creationId xmlns:p14="http://schemas.microsoft.com/office/powerpoint/2010/main" val="40511906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4AD08E-64EC-46D8-BA47-96672C9BC251}" type="datetime1">
              <a:rPr lang="en-GB" smtClean="0"/>
              <a:t>08/11/2022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4549D-A2E0-478A-AAC9-252EBC994B29}" type="slidenum">
              <a:rPr lang="en-GB" smtClean="0"/>
              <a:t>‹#›</a:t>
            </a:fld>
            <a:endParaRPr lang="en-GB"/>
          </a:p>
        </p:txBody>
      </p:sp>
    </p:spTree>
    <p:extLst>
      <p:ext uri="{BB962C8B-B14F-4D97-AF65-F5344CB8AC3E}">
        <p14:creationId xmlns:p14="http://schemas.microsoft.com/office/powerpoint/2010/main" val="33551726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55F5C80-7EA5-41A6-8EA0-E182CEF06C90}" type="datetime1">
              <a:rPr lang="en-GB" smtClean="0"/>
              <a:t>08/11/2022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24549D-A2E0-478A-AAC9-252EBC994B29}" type="slidenum">
              <a:rPr lang="en-GB" smtClean="0"/>
              <a:t>‹#›</a:t>
            </a:fld>
            <a:endParaRPr lang="en-GB"/>
          </a:p>
        </p:txBody>
      </p:sp>
    </p:spTree>
    <p:extLst>
      <p:ext uri="{BB962C8B-B14F-4D97-AF65-F5344CB8AC3E}">
        <p14:creationId xmlns:p14="http://schemas.microsoft.com/office/powerpoint/2010/main" val="1583458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333FF99-3086-48A7-A2EA-4C44C4A67143}" type="datetime1">
              <a:rPr lang="en-GB" smtClean="0"/>
              <a:t>08/11/2022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224549D-A2E0-478A-AAC9-252EBC994B29}" type="slidenum">
              <a:rPr lang="en-GB" smtClean="0"/>
              <a:t>‹#›</a:t>
            </a:fld>
            <a:endParaRPr lang="en-GB"/>
          </a:p>
        </p:txBody>
      </p:sp>
    </p:spTree>
    <p:extLst>
      <p:ext uri="{BB962C8B-B14F-4D97-AF65-F5344CB8AC3E}">
        <p14:creationId xmlns:p14="http://schemas.microsoft.com/office/powerpoint/2010/main" val="25929340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19FE3C5-379C-4756-AEFE-200C6B85AE3F}" type="datetime1">
              <a:rPr lang="en-GB" smtClean="0"/>
              <a:t>08/11/2022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224549D-A2E0-478A-AAC9-252EBC994B29}" type="slidenum">
              <a:rPr lang="en-GB" smtClean="0"/>
              <a:t>‹#›</a:t>
            </a:fld>
            <a:endParaRPr lang="en-GB"/>
          </a:p>
        </p:txBody>
      </p:sp>
    </p:spTree>
    <p:extLst>
      <p:ext uri="{BB962C8B-B14F-4D97-AF65-F5344CB8AC3E}">
        <p14:creationId xmlns:p14="http://schemas.microsoft.com/office/powerpoint/2010/main" val="3530757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79C04E-919A-494F-B502-607F232D43EE}" type="datetime1">
              <a:rPr lang="en-GB" smtClean="0"/>
              <a:t>08/11/2022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224549D-A2E0-478A-AAC9-252EBC994B29}" type="slidenum">
              <a:rPr lang="en-GB" smtClean="0"/>
              <a:t>‹#›</a:t>
            </a:fld>
            <a:endParaRPr lang="en-GB"/>
          </a:p>
        </p:txBody>
      </p:sp>
    </p:spTree>
    <p:extLst>
      <p:ext uri="{BB962C8B-B14F-4D97-AF65-F5344CB8AC3E}">
        <p14:creationId xmlns:p14="http://schemas.microsoft.com/office/powerpoint/2010/main" val="1058137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324C079-877A-4202-9653-151635CF0D55}" type="datetime1">
              <a:rPr lang="en-GB" smtClean="0"/>
              <a:t>08/11/2022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24549D-A2E0-478A-AAC9-252EBC994B29}" type="slidenum">
              <a:rPr lang="en-GB" smtClean="0"/>
              <a:t>‹#›</a:t>
            </a:fld>
            <a:endParaRPr lang="en-GB"/>
          </a:p>
        </p:txBody>
      </p:sp>
    </p:spTree>
    <p:extLst>
      <p:ext uri="{BB962C8B-B14F-4D97-AF65-F5344CB8AC3E}">
        <p14:creationId xmlns:p14="http://schemas.microsoft.com/office/powerpoint/2010/main" val="1915775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äpple">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1974755"/>
            <a:ext cx="9144000" cy="2387600"/>
          </a:xfrm>
        </p:spPr>
        <p:txBody>
          <a:bodyPr anchor="b"/>
          <a:lstStyle>
            <a:lvl1pPr algn="l">
              <a:lnSpc>
                <a:spcPts val="5600"/>
              </a:lnSpc>
              <a:defRPr sz="4600">
                <a:solidFill>
                  <a:schemeClr val="tx1"/>
                </a:solidFill>
              </a:defRPr>
            </a:lvl1pPr>
          </a:lstStyle>
          <a:p>
            <a:r>
              <a:rPr lang="en-GB" noProof="0"/>
              <a:t>Title of the presentation </a:t>
            </a:r>
            <a:br>
              <a:rPr lang="en-GB" noProof="0"/>
            </a:br>
            <a:r>
              <a:rPr lang="en-GB" noProof="0"/>
              <a:t>or the chapter</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4551545"/>
            <a:ext cx="9144000" cy="581891"/>
          </a:xfrm>
        </p:spPr>
        <p:txBody>
          <a:bodyPr/>
          <a:lstStyle>
            <a:lvl1pPr marL="0" indent="0" algn="l">
              <a:lnSpc>
                <a:spcPct val="100000"/>
              </a:lnSpc>
              <a:spcBef>
                <a:spcPts val="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A869A8FD-7819-4E27-8383-8602F42D8C67}"/>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222341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E9633-A367-4D8A-BA01-A9989BDA506D}" type="datetime1">
              <a:rPr lang="en-GB" smtClean="0"/>
              <a:t>08/11/2022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24549D-A2E0-478A-AAC9-252EBC994B29}" type="slidenum">
              <a:rPr lang="en-GB" smtClean="0"/>
              <a:t>‹#›</a:t>
            </a:fld>
            <a:endParaRPr lang="en-GB"/>
          </a:p>
        </p:txBody>
      </p:sp>
    </p:spTree>
    <p:extLst>
      <p:ext uri="{BB962C8B-B14F-4D97-AF65-F5344CB8AC3E}">
        <p14:creationId xmlns:p14="http://schemas.microsoft.com/office/powerpoint/2010/main" val="8013416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E4498ED-9410-48B3-9DEC-C6518C9172C8}" type="datetime1">
              <a:rPr lang="en-GB" smtClean="0"/>
              <a:t>08/11/2022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4549D-A2E0-478A-AAC9-252EBC994B29}" type="slidenum">
              <a:rPr lang="en-GB" smtClean="0"/>
              <a:t>‹#›</a:t>
            </a:fld>
            <a:endParaRPr lang="en-GB"/>
          </a:p>
        </p:txBody>
      </p:sp>
    </p:spTree>
    <p:extLst>
      <p:ext uri="{BB962C8B-B14F-4D97-AF65-F5344CB8AC3E}">
        <p14:creationId xmlns:p14="http://schemas.microsoft.com/office/powerpoint/2010/main" val="4181397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682DC04-F5FD-48E8-93D7-BA7A14BF4BD6}" type="datetime1">
              <a:rPr lang="en-GB" smtClean="0"/>
              <a:t>08/11/2022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24549D-A2E0-478A-AAC9-252EBC994B29}" type="slidenum">
              <a:rPr lang="en-GB" smtClean="0"/>
              <a:t>‹#›</a:t>
            </a:fld>
            <a:endParaRPr lang="en-GB"/>
          </a:p>
        </p:txBody>
      </p:sp>
    </p:spTree>
    <p:extLst>
      <p:ext uri="{BB962C8B-B14F-4D97-AF65-F5344CB8AC3E}">
        <p14:creationId xmlns:p14="http://schemas.microsoft.com/office/powerpoint/2010/main" val="30171758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Front">
    <p:spTree>
      <p:nvGrpSpPr>
        <p:cNvPr id="1" name="Shape 51"/>
        <p:cNvGrpSpPr/>
        <p:nvPr/>
      </p:nvGrpSpPr>
      <p:grpSpPr>
        <a:xfrm>
          <a:off x="0" y="0"/>
          <a:ext cx="0" cy="0"/>
          <a:chOff x="0" y="0"/>
          <a:chExt cx="0" cy="0"/>
        </a:xfrm>
      </p:grpSpPr>
      <p:sp>
        <p:nvSpPr>
          <p:cNvPr id="6" name="Shape 19"/>
          <p:cNvSpPr/>
          <p:nvPr userDrawn="1"/>
        </p:nvSpPr>
        <p:spPr>
          <a:xfrm>
            <a:off x="0" y="6585995"/>
            <a:ext cx="12192000" cy="272006"/>
          </a:xfrm>
          <a:prstGeom prst="rect">
            <a:avLst/>
          </a:prstGeom>
          <a:solidFill>
            <a:schemeClr val="accent5"/>
          </a:solidFill>
          <a:ln>
            <a:noFill/>
          </a:ln>
        </p:spPr>
        <p:txBody>
          <a:bodyPr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450"/>
              <a:buFont typeface="Arial"/>
              <a:buNone/>
            </a:pPr>
            <a:endParaRPr sz="2400" b="0" i="0" u="none" strike="noStrike" cap="none">
              <a:solidFill>
                <a:schemeClr val="lt1"/>
              </a:solidFill>
              <a:latin typeface="Arial"/>
              <a:ea typeface="Arial"/>
              <a:cs typeface="Arial"/>
              <a:sym typeface="Arial"/>
            </a:endParaRPr>
          </a:p>
        </p:txBody>
      </p:sp>
      <p:sp>
        <p:nvSpPr>
          <p:cNvPr id="8" name="Shape 45"/>
          <p:cNvSpPr txBox="1">
            <a:spLocks noGrp="1"/>
          </p:cNvSpPr>
          <p:nvPr>
            <p:ph type="ctrTitle"/>
          </p:nvPr>
        </p:nvSpPr>
        <p:spPr>
          <a:xfrm>
            <a:off x="424404" y="0"/>
            <a:ext cx="11343191" cy="84495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3600"/>
              <a:buFont typeface="Arial"/>
              <a:buNone/>
              <a:defRPr sz="4200" b="0" i="0" u="none" strike="noStrike" cap="none" spc="-15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lvl="1" indent="0">
              <a:spcBef>
                <a:spcPts val="0"/>
              </a:spcBef>
              <a:spcAft>
                <a:spcPts val="0"/>
              </a:spcAft>
              <a:buSzPts val="1400"/>
              <a:buFont typeface="Arial"/>
              <a:buNone/>
              <a:defRPr sz="2400"/>
            </a:lvl2pPr>
            <a:lvl3pPr lvl="2" indent="0">
              <a:spcBef>
                <a:spcPts val="0"/>
              </a:spcBef>
              <a:spcAft>
                <a:spcPts val="0"/>
              </a:spcAft>
              <a:buSzPts val="1400"/>
              <a:buFont typeface="Arial"/>
              <a:buNone/>
              <a:defRPr sz="2400"/>
            </a:lvl3pPr>
            <a:lvl4pPr lvl="3" indent="0">
              <a:spcBef>
                <a:spcPts val="0"/>
              </a:spcBef>
              <a:spcAft>
                <a:spcPts val="0"/>
              </a:spcAft>
              <a:buSzPts val="1400"/>
              <a:buFont typeface="Arial"/>
              <a:buNone/>
              <a:defRPr sz="2400"/>
            </a:lvl4pPr>
            <a:lvl5pPr lvl="4" indent="0">
              <a:spcBef>
                <a:spcPts val="0"/>
              </a:spcBef>
              <a:spcAft>
                <a:spcPts val="0"/>
              </a:spcAft>
              <a:buSzPts val="1400"/>
              <a:buFont typeface="Arial"/>
              <a:buNone/>
              <a:defRPr sz="2400"/>
            </a:lvl5pPr>
            <a:lvl6pPr lvl="5" indent="0">
              <a:spcBef>
                <a:spcPts val="0"/>
              </a:spcBef>
              <a:spcAft>
                <a:spcPts val="0"/>
              </a:spcAft>
              <a:buSzPts val="1400"/>
              <a:buFont typeface="Arial"/>
              <a:buNone/>
              <a:defRPr sz="2400"/>
            </a:lvl6pPr>
            <a:lvl7pPr lvl="6" indent="0">
              <a:spcBef>
                <a:spcPts val="0"/>
              </a:spcBef>
              <a:spcAft>
                <a:spcPts val="0"/>
              </a:spcAft>
              <a:buSzPts val="1400"/>
              <a:buFont typeface="Arial"/>
              <a:buNone/>
              <a:defRPr sz="2400"/>
            </a:lvl7pPr>
            <a:lvl8pPr lvl="7" indent="0">
              <a:spcBef>
                <a:spcPts val="0"/>
              </a:spcBef>
              <a:spcAft>
                <a:spcPts val="0"/>
              </a:spcAft>
              <a:buSzPts val="1400"/>
              <a:buFont typeface="Arial"/>
              <a:buNone/>
              <a:defRPr sz="2400"/>
            </a:lvl8pPr>
            <a:lvl9pPr lvl="8" indent="0">
              <a:spcBef>
                <a:spcPts val="0"/>
              </a:spcBef>
              <a:spcAft>
                <a:spcPts val="0"/>
              </a:spcAft>
              <a:buSzPts val="1400"/>
              <a:buFont typeface="Arial"/>
              <a:buNone/>
              <a:defRPr sz="2400"/>
            </a:lvl9pPr>
          </a:lstStyle>
          <a:p>
            <a:r>
              <a:rPr lang="en-US" dirty="0"/>
              <a:t>Click to edit Master title style</a:t>
            </a:r>
            <a:endParaRPr dirty="0"/>
          </a:p>
        </p:txBody>
      </p:sp>
      <p:sp>
        <p:nvSpPr>
          <p:cNvPr id="5" name="Shape 33"/>
          <p:cNvSpPr txBox="1"/>
          <p:nvPr userDrawn="1"/>
        </p:nvSpPr>
        <p:spPr>
          <a:xfrm>
            <a:off x="10388081" y="6539697"/>
            <a:ext cx="1797200" cy="410901"/>
          </a:xfrm>
          <a:prstGeom prst="rect">
            <a:avLst/>
          </a:prstGeom>
          <a:noFill/>
          <a:ln>
            <a:noFill/>
          </a:ln>
        </p:spPr>
        <p:txBody>
          <a:bodyPr wrap="square" lIns="121900" tIns="60933" rIns="121900" bIns="60933" anchor="t" anchorCtr="0">
            <a:noAutofit/>
          </a:bodyPr>
          <a:lstStyle/>
          <a:p>
            <a:pPr marL="114297" marR="0" lvl="0" indent="-114297" algn="r" rtl="0">
              <a:lnSpc>
                <a:spcPct val="100000"/>
              </a:lnSpc>
              <a:spcBef>
                <a:spcPts val="0"/>
              </a:spcBef>
              <a:spcAft>
                <a:spcPts val="0"/>
              </a:spcAft>
              <a:buClr>
                <a:schemeClr val="lt1"/>
              </a:buClr>
              <a:buSzPts val="275"/>
              <a:buFont typeface="Arial"/>
              <a:buNone/>
            </a:pPr>
            <a:fld id="{00000000-1234-1234-1234-123412341234}" type="slidenum">
              <a:rPr lang="en-GB" sz="1467" b="0" i="0" u="none" strike="noStrike" cap="none">
                <a:solidFill>
                  <a:schemeClr val="lt1"/>
                </a:solidFill>
                <a:latin typeface="Arial"/>
                <a:ea typeface="Arial"/>
                <a:cs typeface="Arial"/>
                <a:sym typeface="Arial"/>
              </a:rPr>
              <a:pPr marL="114297" marR="0" lvl="0" indent="-114297" algn="r" rtl="0">
                <a:lnSpc>
                  <a:spcPct val="100000"/>
                </a:lnSpc>
                <a:spcBef>
                  <a:spcPts val="0"/>
                </a:spcBef>
                <a:spcAft>
                  <a:spcPts val="0"/>
                </a:spcAft>
                <a:buClr>
                  <a:schemeClr val="lt1"/>
                </a:buClr>
                <a:buSzPts val="275"/>
                <a:buFont typeface="Arial"/>
                <a:buNone/>
              </a:pPr>
              <a:t>‹#›</a:t>
            </a:fld>
            <a:endParaRPr sz="1467" b="0" i="0" u="none" strike="noStrike" cap="none" dirty="0">
              <a:solidFill>
                <a:schemeClr val="lt1"/>
              </a:solidFill>
              <a:latin typeface="Arial"/>
              <a:ea typeface="Arial"/>
              <a:cs typeface="Arial"/>
              <a:sym typeface="Arial"/>
            </a:endParaRPr>
          </a:p>
        </p:txBody>
      </p:sp>
      <p:sp>
        <p:nvSpPr>
          <p:cNvPr id="10" name="Content Placeholder 2"/>
          <p:cNvSpPr>
            <a:spLocks noGrp="1"/>
          </p:cNvSpPr>
          <p:nvPr>
            <p:ph idx="1"/>
          </p:nvPr>
        </p:nvSpPr>
        <p:spPr>
          <a:xfrm>
            <a:off x="424403" y="1138688"/>
            <a:ext cx="11343191" cy="5308412"/>
          </a:xfrm>
          <a:prstGeom prst="rect">
            <a:avLst/>
          </a:prstGeom>
        </p:spPr>
        <p:txBody>
          <a:bodyPr/>
          <a:lstStyle>
            <a:lvl1pPr>
              <a:defRPr sz="2400">
                <a:latin typeface="Calibri" panose="020F0502020204030204" pitchFamily="34" charset="0"/>
                <a:cs typeface="Calibri" panose="020F0502020204030204" pitchFamily="34" charset="0"/>
              </a:defRPr>
            </a:lvl1pPr>
            <a:lvl2pPr marL="352425" indent="0">
              <a:defRPr sz="2400">
                <a:latin typeface="Calibri" panose="020F0502020204030204" pitchFamily="34" charset="0"/>
                <a:cs typeface="Calibri" panose="020F0502020204030204" pitchFamily="34" charset="0"/>
              </a:defRPr>
            </a:lvl2pPr>
            <a:lvl3pPr marL="722313" indent="0">
              <a:defRPr sz="2400">
                <a:latin typeface="Calibri" panose="020F0502020204030204" pitchFamily="34" charset="0"/>
                <a:cs typeface="Calibri" panose="020F0502020204030204" pitchFamily="34" charset="0"/>
              </a:defRPr>
            </a:lvl3pPr>
            <a:lvl4pPr marL="1347788" indent="0">
              <a:defRPr sz="2400">
                <a:latin typeface="Calibri" panose="020F0502020204030204" pitchFamily="34" charset="0"/>
                <a:cs typeface="Calibri" panose="020F0502020204030204" pitchFamily="34" charset="0"/>
              </a:defRPr>
            </a:lvl4pPr>
            <a:lvl5pPr marL="1876425" indent="0">
              <a:defRPr sz="240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298847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5D3E03BC-1BC7-43ED-A736-DB9E1446F2EA}" type="datetimeFigureOut">
              <a:rPr lang="sv-SE" smtClean="0"/>
              <a:t>2022-11-08</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71C8A7C-9B72-4E7B-885E-665C86E314AF}" type="slidenum">
              <a:rPr lang="sv-SE" smtClean="0"/>
              <a:t>‹#›</a:t>
            </a:fld>
            <a:endParaRPr lang="sv-SE"/>
          </a:p>
        </p:txBody>
      </p:sp>
    </p:spTree>
    <p:extLst>
      <p:ext uri="{BB962C8B-B14F-4D97-AF65-F5344CB8AC3E}">
        <p14:creationId xmlns:p14="http://schemas.microsoft.com/office/powerpoint/2010/main" val="2297919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Front">
    <p:spTree>
      <p:nvGrpSpPr>
        <p:cNvPr id="1" name="Shape 51"/>
        <p:cNvGrpSpPr/>
        <p:nvPr/>
      </p:nvGrpSpPr>
      <p:grpSpPr>
        <a:xfrm>
          <a:off x="0" y="0"/>
          <a:ext cx="0" cy="0"/>
          <a:chOff x="0" y="0"/>
          <a:chExt cx="0" cy="0"/>
        </a:xfrm>
      </p:grpSpPr>
      <p:sp>
        <p:nvSpPr>
          <p:cNvPr id="6" name="Shape 19"/>
          <p:cNvSpPr/>
          <p:nvPr userDrawn="1"/>
        </p:nvSpPr>
        <p:spPr>
          <a:xfrm>
            <a:off x="0" y="6585995"/>
            <a:ext cx="12192000" cy="272006"/>
          </a:xfrm>
          <a:prstGeom prst="rect">
            <a:avLst/>
          </a:prstGeom>
          <a:solidFill>
            <a:schemeClr val="accent5"/>
          </a:solidFill>
          <a:ln>
            <a:noFill/>
          </a:ln>
        </p:spPr>
        <p:txBody>
          <a:bodyPr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450"/>
              <a:buFont typeface="Arial"/>
              <a:buNone/>
            </a:pPr>
            <a:endParaRPr sz="2400" b="0" i="0" u="none" strike="noStrike" cap="none">
              <a:solidFill>
                <a:schemeClr val="lt1"/>
              </a:solidFill>
              <a:latin typeface="Arial"/>
              <a:ea typeface="Arial"/>
              <a:cs typeface="Arial"/>
              <a:sym typeface="Arial"/>
            </a:endParaRPr>
          </a:p>
        </p:txBody>
      </p:sp>
      <p:sp>
        <p:nvSpPr>
          <p:cNvPr id="8" name="Shape 45"/>
          <p:cNvSpPr txBox="1">
            <a:spLocks noGrp="1"/>
          </p:cNvSpPr>
          <p:nvPr>
            <p:ph type="ctrTitle"/>
          </p:nvPr>
        </p:nvSpPr>
        <p:spPr>
          <a:xfrm>
            <a:off x="424404" y="0"/>
            <a:ext cx="11343191" cy="84495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3600"/>
              <a:buFont typeface="Arial"/>
              <a:buNone/>
              <a:defRPr sz="4200" b="0" i="0" u="none" strike="noStrike" cap="none" spc="-15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lvl="1" indent="0">
              <a:spcBef>
                <a:spcPts val="0"/>
              </a:spcBef>
              <a:spcAft>
                <a:spcPts val="0"/>
              </a:spcAft>
              <a:buSzPts val="1400"/>
              <a:buFont typeface="Arial"/>
              <a:buNone/>
              <a:defRPr sz="2400"/>
            </a:lvl2pPr>
            <a:lvl3pPr lvl="2" indent="0">
              <a:spcBef>
                <a:spcPts val="0"/>
              </a:spcBef>
              <a:spcAft>
                <a:spcPts val="0"/>
              </a:spcAft>
              <a:buSzPts val="1400"/>
              <a:buFont typeface="Arial"/>
              <a:buNone/>
              <a:defRPr sz="2400"/>
            </a:lvl3pPr>
            <a:lvl4pPr lvl="3" indent="0">
              <a:spcBef>
                <a:spcPts val="0"/>
              </a:spcBef>
              <a:spcAft>
                <a:spcPts val="0"/>
              </a:spcAft>
              <a:buSzPts val="1400"/>
              <a:buFont typeface="Arial"/>
              <a:buNone/>
              <a:defRPr sz="2400"/>
            </a:lvl4pPr>
            <a:lvl5pPr lvl="4" indent="0">
              <a:spcBef>
                <a:spcPts val="0"/>
              </a:spcBef>
              <a:spcAft>
                <a:spcPts val="0"/>
              </a:spcAft>
              <a:buSzPts val="1400"/>
              <a:buFont typeface="Arial"/>
              <a:buNone/>
              <a:defRPr sz="2400"/>
            </a:lvl5pPr>
            <a:lvl6pPr lvl="5" indent="0">
              <a:spcBef>
                <a:spcPts val="0"/>
              </a:spcBef>
              <a:spcAft>
                <a:spcPts val="0"/>
              </a:spcAft>
              <a:buSzPts val="1400"/>
              <a:buFont typeface="Arial"/>
              <a:buNone/>
              <a:defRPr sz="2400"/>
            </a:lvl6pPr>
            <a:lvl7pPr lvl="6" indent="0">
              <a:spcBef>
                <a:spcPts val="0"/>
              </a:spcBef>
              <a:spcAft>
                <a:spcPts val="0"/>
              </a:spcAft>
              <a:buSzPts val="1400"/>
              <a:buFont typeface="Arial"/>
              <a:buNone/>
              <a:defRPr sz="2400"/>
            </a:lvl7pPr>
            <a:lvl8pPr lvl="7" indent="0">
              <a:spcBef>
                <a:spcPts val="0"/>
              </a:spcBef>
              <a:spcAft>
                <a:spcPts val="0"/>
              </a:spcAft>
              <a:buSzPts val="1400"/>
              <a:buFont typeface="Arial"/>
              <a:buNone/>
              <a:defRPr sz="2400"/>
            </a:lvl8pPr>
            <a:lvl9pPr lvl="8" indent="0">
              <a:spcBef>
                <a:spcPts val="0"/>
              </a:spcBef>
              <a:spcAft>
                <a:spcPts val="0"/>
              </a:spcAft>
              <a:buSzPts val="1400"/>
              <a:buFont typeface="Arial"/>
              <a:buNone/>
              <a:defRPr sz="2400"/>
            </a:lvl9pPr>
          </a:lstStyle>
          <a:p>
            <a:r>
              <a:rPr lang="en-US" dirty="0"/>
              <a:t>Click to edit Master title style</a:t>
            </a:r>
            <a:endParaRPr dirty="0"/>
          </a:p>
        </p:txBody>
      </p:sp>
      <p:sp>
        <p:nvSpPr>
          <p:cNvPr id="5" name="Shape 33"/>
          <p:cNvSpPr txBox="1"/>
          <p:nvPr userDrawn="1"/>
        </p:nvSpPr>
        <p:spPr>
          <a:xfrm>
            <a:off x="10388081" y="6539697"/>
            <a:ext cx="1797200" cy="410901"/>
          </a:xfrm>
          <a:prstGeom prst="rect">
            <a:avLst/>
          </a:prstGeom>
          <a:noFill/>
          <a:ln>
            <a:noFill/>
          </a:ln>
        </p:spPr>
        <p:txBody>
          <a:bodyPr wrap="square" lIns="121900" tIns="60933" rIns="121900" bIns="60933" anchor="t" anchorCtr="0">
            <a:noAutofit/>
          </a:bodyPr>
          <a:lstStyle/>
          <a:p>
            <a:pPr marL="114297" marR="0" lvl="0" indent="-114297" algn="r" rtl="0">
              <a:lnSpc>
                <a:spcPct val="100000"/>
              </a:lnSpc>
              <a:spcBef>
                <a:spcPts val="0"/>
              </a:spcBef>
              <a:spcAft>
                <a:spcPts val="0"/>
              </a:spcAft>
              <a:buClr>
                <a:schemeClr val="lt1"/>
              </a:buClr>
              <a:buSzPts val="275"/>
              <a:buFont typeface="Arial"/>
              <a:buNone/>
            </a:pPr>
            <a:fld id="{00000000-1234-1234-1234-123412341234}" type="slidenum">
              <a:rPr lang="en-GB" sz="1467" b="0" i="0" u="none" strike="noStrike" cap="none">
                <a:solidFill>
                  <a:schemeClr val="lt1"/>
                </a:solidFill>
                <a:latin typeface="Arial"/>
                <a:ea typeface="Arial"/>
                <a:cs typeface="Arial"/>
                <a:sym typeface="Arial"/>
              </a:rPr>
              <a:pPr marL="114297" marR="0" lvl="0" indent="-114297" algn="r" rtl="0">
                <a:lnSpc>
                  <a:spcPct val="100000"/>
                </a:lnSpc>
                <a:spcBef>
                  <a:spcPts val="0"/>
                </a:spcBef>
                <a:spcAft>
                  <a:spcPts val="0"/>
                </a:spcAft>
                <a:buClr>
                  <a:schemeClr val="lt1"/>
                </a:buClr>
                <a:buSzPts val="275"/>
                <a:buFont typeface="Arial"/>
                <a:buNone/>
              </a:pPr>
              <a:t>‹#›</a:t>
            </a:fld>
            <a:endParaRPr sz="1467" b="0" i="0" u="none" strike="noStrike" cap="none" dirty="0">
              <a:solidFill>
                <a:schemeClr val="lt1"/>
              </a:solidFill>
              <a:latin typeface="Arial"/>
              <a:ea typeface="Arial"/>
              <a:cs typeface="Arial"/>
              <a:sym typeface="Arial"/>
            </a:endParaRPr>
          </a:p>
        </p:txBody>
      </p:sp>
      <p:sp>
        <p:nvSpPr>
          <p:cNvPr id="10" name="Content Placeholder 2"/>
          <p:cNvSpPr>
            <a:spLocks noGrp="1"/>
          </p:cNvSpPr>
          <p:nvPr>
            <p:ph idx="1"/>
          </p:nvPr>
        </p:nvSpPr>
        <p:spPr>
          <a:xfrm>
            <a:off x="424403" y="1138688"/>
            <a:ext cx="11343191" cy="5308412"/>
          </a:xfrm>
          <a:prstGeom prst="rect">
            <a:avLst/>
          </a:prstGeom>
        </p:spPr>
        <p:txBody>
          <a:bodyPr/>
          <a:lstStyle>
            <a:lvl1pPr>
              <a:defRPr sz="2400">
                <a:latin typeface="Calibri" panose="020F0502020204030204" pitchFamily="34" charset="0"/>
                <a:cs typeface="Calibri" panose="020F0502020204030204" pitchFamily="34" charset="0"/>
              </a:defRPr>
            </a:lvl1pPr>
            <a:lvl2pPr marL="352425" indent="0">
              <a:defRPr sz="2400">
                <a:latin typeface="Calibri" panose="020F0502020204030204" pitchFamily="34" charset="0"/>
                <a:cs typeface="Calibri" panose="020F0502020204030204" pitchFamily="34" charset="0"/>
              </a:defRPr>
            </a:lvl2pPr>
            <a:lvl3pPr marL="722313" indent="0">
              <a:defRPr sz="2400">
                <a:latin typeface="Calibri" panose="020F0502020204030204" pitchFamily="34" charset="0"/>
                <a:cs typeface="Calibri" panose="020F0502020204030204" pitchFamily="34" charset="0"/>
              </a:defRPr>
            </a:lvl3pPr>
            <a:lvl4pPr marL="1347788" indent="0">
              <a:defRPr sz="2400">
                <a:latin typeface="Calibri" panose="020F0502020204030204" pitchFamily="34" charset="0"/>
                <a:cs typeface="Calibri" panose="020F0502020204030204" pitchFamily="34" charset="0"/>
              </a:defRPr>
            </a:lvl4pPr>
            <a:lvl5pPr marL="1876425" indent="0">
              <a:defRPr sz="240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19655" y="6087513"/>
            <a:ext cx="829419" cy="405886"/>
          </a:xfrm>
          <a:prstGeom prst="rect">
            <a:avLst/>
          </a:prstGeom>
        </p:spPr>
      </p:pic>
    </p:spTree>
    <p:extLst>
      <p:ext uri="{BB962C8B-B14F-4D97-AF65-F5344CB8AC3E}">
        <p14:creationId xmlns:p14="http://schemas.microsoft.com/office/powerpoint/2010/main" val="507623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06226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Shape 92"/>
        <p:cNvGrpSpPr/>
        <p:nvPr/>
      </p:nvGrpSpPr>
      <p:grpSpPr>
        <a:xfrm>
          <a:off x="0" y="0"/>
          <a:ext cx="0" cy="0"/>
          <a:chOff x="0" y="0"/>
          <a:chExt cx="0" cy="0"/>
        </a:xfrm>
      </p:grpSpPr>
      <p:sp>
        <p:nvSpPr>
          <p:cNvPr id="93" name="Shape 93"/>
          <p:cNvSpPr txBox="1">
            <a:spLocks noGrp="1"/>
          </p:cNvSpPr>
          <p:nvPr>
            <p:ph type="ctrTitle"/>
          </p:nvPr>
        </p:nvSpPr>
        <p:spPr>
          <a:xfrm>
            <a:off x="141561" y="109500"/>
            <a:ext cx="11039788" cy="728403"/>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2400"/>
            </a:lvl2pPr>
            <a:lvl3pPr lvl="2" indent="0">
              <a:spcBef>
                <a:spcPts val="0"/>
              </a:spcBef>
              <a:spcAft>
                <a:spcPts val="0"/>
              </a:spcAft>
              <a:buSzPts val="1400"/>
              <a:buNone/>
              <a:defRPr sz="2400"/>
            </a:lvl3pPr>
            <a:lvl4pPr lvl="3" indent="0">
              <a:spcBef>
                <a:spcPts val="0"/>
              </a:spcBef>
              <a:spcAft>
                <a:spcPts val="0"/>
              </a:spcAft>
              <a:buSzPts val="1400"/>
              <a:buNone/>
              <a:defRPr sz="2400"/>
            </a:lvl4pPr>
            <a:lvl5pPr lvl="4" indent="0">
              <a:spcBef>
                <a:spcPts val="0"/>
              </a:spcBef>
              <a:spcAft>
                <a:spcPts val="0"/>
              </a:spcAft>
              <a:buSzPts val="1400"/>
              <a:buNone/>
              <a:defRPr sz="2400"/>
            </a:lvl5pPr>
            <a:lvl6pPr lvl="5" indent="0">
              <a:spcBef>
                <a:spcPts val="0"/>
              </a:spcBef>
              <a:spcAft>
                <a:spcPts val="0"/>
              </a:spcAft>
              <a:buSzPts val="1400"/>
              <a:buNone/>
              <a:defRPr sz="2400"/>
            </a:lvl6pPr>
            <a:lvl7pPr lvl="6" indent="0">
              <a:spcBef>
                <a:spcPts val="0"/>
              </a:spcBef>
              <a:spcAft>
                <a:spcPts val="0"/>
              </a:spcAft>
              <a:buSzPts val="1400"/>
              <a:buNone/>
              <a:defRPr sz="2400"/>
            </a:lvl7pPr>
            <a:lvl8pPr lvl="7" indent="0">
              <a:spcBef>
                <a:spcPts val="0"/>
              </a:spcBef>
              <a:spcAft>
                <a:spcPts val="0"/>
              </a:spcAft>
              <a:buSzPts val="1400"/>
              <a:buNone/>
              <a:defRPr sz="2400"/>
            </a:lvl8pPr>
            <a:lvl9pPr lvl="8" indent="0">
              <a:spcBef>
                <a:spcPts val="0"/>
              </a:spcBef>
              <a:spcAft>
                <a:spcPts val="0"/>
              </a:spcAft>
              <a:buSzPts val="1400"/>
              <a:buNone/>
              <a:defRPr sz="2400"/>
            </a:lvl9pPr>
          </a:lstStyle>
          <a:p>
            <a:r>
              <a:rPr lang="en-US"/>
              <a:t>Click to edit Master title style</a:t>
            </a:r>
            <a:endParaRPr/>
          </a:p>
        </p:txBody>
      </p:sp>
      <p:sp>
        <p:nvSpPr>
          <p:cNvPr id="94" name="Shape 94"/>
          <p:cNvSpPr txBox="1"/>
          <p:nvPr/>
        </p:nvSpPr>
        <p:spPr>
          <a:xfrm>
            <a:off x="10249184" y="6406867"/>
            <a:ext cx="1797200" cy="348813"/>
          </a:xfrm>
          <a:prstGeom prst="rect">
            <a:avLst/>
          </a:prstGeom>
          <a:noFill/>
          <a:ln>
            <a:noFill/>
          </a:ln>
        </p:spPr>
        <p:txBody>
          <a:bodyPr wrap="square" lIns="121900" tIns="60933" rIns="121900" bIns="60933" anchor="t" anchorCtr="0">
            <a:noAutofit/>
          </a:bodyPr>
          <a:lstStyle/>
          <a:p>
            <a:pPr marL="114297" marR="0" lvl="0" indent="-114297" algn="r" rtl="0">
              <a:lnSpc>
                <a:spcPct val="100000"/>
              </a:lnSpc>
              <a:spcBef>
                <a:spcPts val="0"/>
              </a:spcBef>
              <a:spcAft>
                <a:spcPts val="0"/>
              </a:spcAft>
              <a:buClr>
                <a:srgbClr val="FFFFFF"/>
              </a:buClr>
              <a:buSzPts val="1100"/>
              <a:buFont typeface="Arial"/>
              <a:buNone/>
            </a:pPr>
            <a:fld id="{00000000-1234-1234-1234-123412341234}" type="slidenum">
              <a:rPr lang="en-GB" sz="1467" b="0" i="0" u="none" strike="noStrike" cap="none">
                <a:solidFill>
                  <a:srgbClr val="FFFFFF"/>
                </a:solidFill>
                <a:latin typeface="Arial"/>
                <a:ea typeface="Arial"/>
                <a:cs typeface="Arial"/>
                <a:sym typeface="Arial"/>
              </a:rPr>
              <a:pPr marL="114297" marR="0" lvl="0" indent="-114297" algn="r" rtl="0">
                <a:lnSpc>
                  <a:spcPct val="100000"/>
                </a:lnSpc>
                <a:spcBef>
                  <a:spcPts val="0"/>
                </a:spcBef>
                <a:spcAft>
                  <a:spcPts val="0"/>
                </a:spcAft>
                <a:buClr>
                  <a:srgbClr val="FFFFFF"/>
                </a:buClr>
                <a:buSzPts val="1100"/>
                <a:buFont typeface="Arial"/>
                <a:buNone/>
              </a:pPr>
              <a:t>‹#›</a:t>
            </a:fld>
            <a:endParaRPr sz="1467"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214892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0495936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Front">
    <p:spTree>
      <p:nvGrpSpPr>
        <p:cNvPr id="1" name="Shape 51"/>
        <p:cNvGrpSpPr/>
        <p:nvPr/>
      </p:nvGrpSpPr>
      <p:grpSpPr>
        <a:xfrm>
          <a:off x="0" y="0"/>
          <a:ext cx="0" cy="0"/>
          <a:chOff x="0" y="0"/>
          <a:chExt cx="0" cy="0"/>
        </a:xfrm>
      </p:grpSpPr>
      <p:sp>
        <p:nvSpPr>
          <p:cNvPr id="8" name="Shape 45"/>
          <p:cNvSpPr txBox="1">
            <a:spLocks noGrp="1"/>
          </p:cNvSpPr>
          <p:nvPr>
            <p:ph type="ctrTitle"/>
          </p:nvPr>
        </p:nvSpPr>
        <p:spPr>
          <a:xfrm>
            <a:off x="424404" y="0"/>
            <a:ext cx="11343191" cy="84495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3600"/>
              <a:buFont typeface="Arial"/>
              <a:buNone/>
              <a:defRPr sz="4200" b="0" i="0" u="none" strike="noStrike" cap="none" spc="-15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lvl="1" indent="0">
              <a:spcBef>
                <a:spcPts val="0"/>
              </a:spcBef>
              <a:spcAft>
                <a:spcPts val="0"/>
              </a:spcAft>
              <a:buSzPts val="1400"/>
              <a:buFont typeface="Arial"/>
              <a:buNone/>
              <a:defRPr sz="2400"/>
            </a:lvl2pPr>
            <a:lvl3pPr lvl="2" indent="0">
              <a:spcBef>
                <a:spcPts val="0"/>
              </a:spcBef>
              <a:spcAft>
                <a:spcPts val="0"/>
              </a:spcAft>
              <a:buSzPts val="1400"/>
              <a:buFont typeface="Arial"/>
              <a:buNone/>
              <a:defRPr sz="2400"/>
            </a:lvl3pPr>
            <a:lvl4pPr lvl="3" indent="0">
              <a:spcBef>
                <a:spcPts val="0"/>
              </a:spcBef>
              <a:spcAft>
                <a:spcPts val="0"/>
              </a:spcAft>
              <a:buSzPts val="1400"/>
              <a:buFont typeface="Arial"/>
              <a:buNone/>
              <a:defRPr sz="2400"/>
            </a:lvl4pPr>
            <a:lvl5pPr lvl="4" indent="0">
              <a:spcBef>
                <a:spcPts val="0"/>
              </a:spcBef>
              <a:spcAft>
                <a:spcPts val="0"/>
              </a:spcAft>
              <a:buSzPts val="1400"/>
              <a:buFont typeface="Arial"/>
              <a:buNone/>
              <a:defRPr sz="2400"/>
            </a:lvl5pPr>
            <a:lvl6pPr lvl="5" indent="0">
              <a:spcBef>
                <a:spcPts val="0"/>
              </a:spcBef>
              <a:spcAft>
                <a:spcPts val="0"/>
              </a:spcAft>
              <a:buSzPts val="1400"/>
              <a:buFont typeface="Arial"/>
              <a:buNone/>
              <a:defRPr sz="2400"/>
            </a:lvl6pPr>
            <a:lvl7pPr lvl="6" indent="0">
              <a:spcBef>
                <a:spcPts val="0"/>
              </a:spcBef>
              <a:spcAft>
                <a:spcPts val="0"/>
              </a:spcAft>
              <a:buSzPts val="1400"/>
              <a:buFont typeface="Arial"/>
              <a:buNone/>
              <a:defRPr sz="2400"/>
            </a:lvl7pPr>
            <a:lvl8pPr lvl="7" indent="0">
              <a:spcBef>
                <a:spcPts val="0"/>
              </a:spcBef>
              <a:spcAft>
                <a:spcPts val="0"/>
              </a:spcAft>
              <a:buSzPts val="1400"/>
              <a:buFont typeface="Arial"/>
              <a:buNone/>
              <a:defRPr sz="2400"/>
            </a:lvl8pPr>
            <a:lvl9pPr lvl="8" indent="0">
              <a:spcBef>
                <a:spcPts val="0"/>
              </a:spcBef>
              <a:spcAft>
                <a:spcPts val="0"/>
              </a:spcAft>
              <a:buSzPts val="1400"/>
              <a:buFont typeface="Arial"/>
              <a:buNone/>
              <a:defRPr sz="2400"/>
            </a:lvl9pPr>
          </a:lstStyle>
          <a:p>
            <a:r>
              <a:rPr lang="en-US" dirty="0"/>
              <a:t>Click to edit Master title style</a:t>
            </a:r>
            <a:endParaRPr dirty="0"/>
          </a:p>
        </p:txBody>
      </p:sp>
      <p:sp>
        <p:nvSpPr>
          <p:cNvPr id="5" name="Shape 33"/>
          <p:cNvSpPr txBox="1"/>
          <p:nvPr userDrawn="1"/>
        </p:nvSpPr>
        <p:spPr>
          <a:xfrm>
            <a:off x="10392315" y="6758516"/>
            <a:ext cx="1797200" cy="92598"/>
          </a:xfrm>
          <a:prstGeom prst="rect">
            <a:avLst/>
          </a:prstGeom>
          <a:noFill/>
          <a:ln>
            <a:noFill/>
          </a:ln>
        </p:spPr>
        <p:txBody>
          <a:bodyPr wrap="square" lIns="121900" tIns="0" rIns="121900" bIns="0" anchor="b" anchorCtr="0">
            <a:noAutofit/>
          </a:bodyPr>
          <a:lstStyle/>
          <a:p>
            <a:pPr marL="114297" marR="0" lvl="0" indent="-114297" algn="r" rtl="0">
              <a:lnSpc>
                <a:spcPct val="100000"/>
              </a:lnSpc>
              <a:spcBef>
                <a:spcPts val="0"/>
              </a:spcBef>
              <a:spcAft>
                <a:spcPts val="0"/>
              </a:spcAft>
              <a:buClr>
                <a:schemeClr val="lt1"/>
              </a:buClr>
              <a:buSzPts val="275"/>
              <a:buFont typeface="Arial"/>
              <a:buNone/>
            </a:pPr>
            <a:fld id="{00000000-1234-1234-1234-123412341234}" type="slidenum">
              <a:rPr lang="en-GB" sz="500" b="0" i="0" u="none" strike="noStrike" cap="none">
                <a:solidFill>
                  <a:schemeClr val="bg1"/>
                </a:solidFill>
                <a:latin typeface="Arial"/>
                <a:ea typeface="Arial"/>
                <a:cs typeface="Arial"/>
                <a:sym typeface="Arial"/>
              </a:rPr>
              <a:pPr marL="114297" marR="0" lvl="0" indent="-114297" algn="r" rtl="0">
                <a:lnSpc>
                  <a:spcPct val="100000"/>
                </a:lnSpc>
                <a:spcBef>
                  <a:spcPts val="0"/>
                </a:spcBef>
                <a:spcAft>
                  <a:spcPts val="0"/>
                </a:spcAft>
                <a:buClr>
                  <a:schemeClr val="lt1"/>
                </a:buClr>
                <a:buSzPts val="275"/>
                <a:buFont typeface="Arial"/>
                <a:buNone/>
              </a:pPr>
              <a:t>‹#›</a:t>
            </a:fld>
            <a:endParaRPr sz="500" b="0" i="0" u="none" strike="noStrike" cap="none" dirty="0">
              <a:solidFill>
                <a:schemeClr val="bg1"/>
              </a:solidFill>
              <a:latin typeface="Arial"/>
              <a:ea typeface="Arial"/>
              <a:cs typeface="Arial"/>
              <a:sym typeface="Arial"/>
            </a:endParaRPr>
          </a:p>
        </p:txBody>
      </p:sp>
      <p:sp>
        <p:nvSpPr>
          <p:cNvPr id="10" name="Content Placeholder 2"/>
          <p:cNvSpPr>
            <a:spLocks noGrp="1"/>
          </p:cNvSpPr>
          <p:nvPr>
            <p:ph idx="1"/>
          </p:nvPr>
        </p:nvSpPr>
        <p:spPr>
          <a:xfrm>
            <a:off x="424403" y="1138688"/>
            <a:ext cx="11343191" cy="5308412"/>
          </a:xfrm>
          <a:prstGeom prst="rect">
            <a:avLst/>
          </a:prstGeom>
        </p:spPr>
        <p:txBody>
          <a:bodyPr/>
          <a:lstStyle>
            <a:lvl1pPr>
              <a:defRPr sz="2400">
                <a:latin typeface="Calibri" panose="020F0502020204030204" pitchFamily="34" charset="0"/>
                <a:cs typeface="Calibri" panose="020F0502020204030204" pitchFamily="34" charset="0"/>
              </a:defRPr>
            </a:lvl1pPr>
            <a:lvl2pPr marL="352425" indent="0">
              <a:defRPr sz="2400">
                <a:latin typeface="Calibri" panose="020F0502020204030204" pitchFamily="34" charset="0"/>
                <a:cs typeface="Calibri" panose="020F0502020204030204" pitchFamily="34" charset="0"/>
              </a:defRPr>
            </a:lvl2pPr>
            <a:lvl3pPr marL="722313" indent="0">
              <a:defRPr sz="2400">
                <a:latin typeface="Calibri" panose="020F0502020204030204" pitchFamily="34" charset="0"/>
                <a:cs typeface="Calibri" panose="020F0502020204030204" pitchFamily="34" charset="0"/>
              </a:defRPr>
            </a:lvl3pPr>
            <a:lvl4pPr marL="1347788" indent="0">
              <a:defRPr sz="2400">
                <a:latin typeface="Calibri" panose="020F0502020204030204" pitchFamily="34" charset="0"/>
                <a:cs typeface="Calibri" panose="020F0502020204030204" pitchFamily="34" charset="0"/>
              </a:defRPr>
            </a:lvl4pPr>
            <a:lvl5pPr marL="1876425" indent="0">
              <a:defRPr sz="240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hape 19"/>
          <p:cNvSpPr/>
          <p:nvPr userDrawn="1"/>
        </p:nvSpPr>
        <p:spPr>
          <a:xfrm>
            <a:off x="0" y="6826557"/>
            <a:ext cx="12192000" cy="36000"/>
          </a:xfrm>
          <a:prstGeom prst="rect">
            <a:avLst/>
          </a:prstGeom>
          <a:solidFill>
            <a:schemeClr val="accent5"/>
          </a:solidFill>
          <a:ln>
            <a:noFill/>
          </a:ln>
        </p:spPr>
        <p:txBody>
          <a:bodyPr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450"/>
              <a:buFont typeface="Arial"/>
              <a:buNone/>
            </a:pPr>
            <a:endParaRPr sz="2400" b="0" i="0" u="none" strike="noStrike" cap="none">
              <a:solidFill>
                <a:schemeClr val="lt1"/>
              </a:solidFill>
              <a:latin typeface="Arial"/>
              <a:ea typeface="Arial"/>
              <a:cs typeface="Arial"/>
              <a:sym typeface="Arial"/>
            </a:endParaRPr>
          </a:p>
        </p:txBody>
      </p:sp>
      <p:sp>
        <p:nvSpPr>
          <p:cNvPr id="2" name="TextBox 1"/>
          <p:cNvSpPr txBox="1"/>
          <p:nvPr userDrawn="1"/>
        </p:nvSpPr>
        <p:spPr>
          <a:xfrm>
            <a:off x="11742194" y="6643050"/>
            <a:ext cx="424406" cy="183507"/>
          </a:xfrm>
          <a:prstGeom prst="rect">
            <a:avLst/>
          </a:prstGeom>
          <a:noFill/>
        </p:spPr>
        <p:txBody>
          <a:bodyPr wrap="square" lIns="0" tIns="0" rIns="0" bIns="0" rtlCol="1">
            <a:spAutoFit/>
          </a:bodyPr>
          <a:lstStyle/>
          <a:p>
            <a:pPr algn="r"/>
            <a:fld id="{B098C751-BAEE-4785-B50A-5718F32FDFC1}" type="slidenum">
              <a:rPr lang="en-GB" sz="1200" smtClean="0">
                <a:latin typeface="Calibri Light" panose="020F0302020204030204" pitchFamily="34" charset="0"/>
                <a:cs typeface="Calibri Light" panose="020F0302020204030204" pitchFamily="34" charset="0"/>
              </a:rPr>
              <a:pPr algn="r"/>
              <a:t>‹#›</a:t>
            </a:fld>
            <a:endParaRPr lang="en-GB" sz="1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503061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plommon">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224" y="24063"/>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a:t>Title of the presentation </a:t>
            </a:r>
            <a:br>
              <a:rPr lang="en-GB" noProof="0"/>
            </a:br>
            <a:r>
              <a:rPr lang="en-GB" noProof="0"/>
              <a:t>or the chapter</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55B6A2C6-5A5E-4C59-9FF4-96A68ADB3B71}"/>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355281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139486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Shape 92"/>
        <p:cNvGrpSpPr/>
        <p:nvPr/>
      </p:nvGrpSpPr>
      <p:grpSpPr>
        <a:xfrm>
          <a:off x="0" y="0"/>
          <a:ext cx="0" cy="0"/>
          <a:chOff x="0" y="0"/>
          <a:chExt cx="0" cy="0"/>
        </a:xfrm>
      </p:grpSpPr>
      <p:sp>
        <p:nvSpPr>
          <p:cNvPr id="94" name="Shape 94"/>
          <p:cNvSpPr txBox="1"/>
          <p:nvPr/>
        </p:nvSpPr>
        <p:spPr>
          <a:xfrm>
            <a:off x="10249184" y="6406867"/>
            <a:ext cx="1797200" cy="348813"/>
          </a:xfrm>
          <a:prstGeom prst="rect">
            <a:avLst/>
          </a:prstGeom>
          <a:noFill/>
          <a:ln>
            <a:noFill/>
          </a:ln>
        </p:spPr>
        <p:txBody>
          <a:bodyPr wrap="square" lIns="121900" tIns="60933" rIns="121900" bIns="60933" anchor="t" anchorCtr="0">
            <a:noAutofit/>
          </a:bodyPr>
          <a:lstStyle/>
          <a:p>
            <a:pPr marL="114297" marR="0" lvl="0" indent="-114297" algn="r" rtl="0">
              <a:lnSpc>
                <a:spcPct val="100000"/>
              </a:lnSpc>
              <a:spcBef>
                <a:spcPts val="0"/>
              </a:spcBef>
              <a:spcAft>
                <a:spcPts val="0"/>
              </a:spcAft>
              <a:buClr>
                <a:srgbClr val="FFFFFF"/>
              </a:buClr>
              <a:buSzPts val="1100"/>
              <a:buFont typeface="Arial"/>
              <a:buNone/>
            </a:pPr>
            <a:fld id="{00000000-1234-1234-1234-123412341234}" type="slidenum">
              <a:rPr lang="en-GB" sz="1467" b="0" i="0" u="none" strike="noStrike" cap="none">
                <a:solidFill>
                  <a:srgbClr val="FFFFFF"/>
                </a:solidFill>
                <a:latin typeface="Arial"/>
                <a:ea typeface="Arial"/>
                <a:cs typeface="Arial"/>
                <a:sym typeface="Arial"/>
              </a:rPr>
              <a:pPr marL="114297" marR="0" lvl="0" indent="-114297" algn="r" rtl="0">
                <a:lnSpc>
                  <a:spcPct val="100000"/>
                </a:lnSpc>
                <a:spcBef>
                  <a:spcPts val="0"/>
                </a:spcBef>
                <a:spcAft>
                  <a:spcPts val="0"/>
                </a:spcAft>
                <a:buClr>
                  <a:srgbClr val="FFFFFF"/>
                </a:buClr>
                <a:buSzPts val="1100"/>
                <a:buFont typeface="Arial"/>
                <a:buNone/>
              </a:pPr>
              <a:t>‹#›</a:t>
            </a:fld>
            <a:endParaRPr sz="1467" b="0" i="0" u="none" strike="noStrike" cap="none">
              <a:solidFill>
                <a:srgbClr val="FFFFFF"/>
              </a:solidFill>
              <a:latin typeface="Arial"/>
              <a:ea typeface="Arial"/>
              <a:cs typeface="Arial"/>
              <a:sym typeface="Arial"/>
            </a:endParaRPr>
          </a:p>
        </p:txBody>
      </p:sp>
      <p:sp>
        <p:nvSpPr>
          <p:cNvPr id="4" name="Shape 45"/>
          <p:cNvSpPr txBox="1">
            <a:spLocks noGrp="1"/>
          </p:cNvSpPr>
          <p:nvPr>
            <p:ph type="ctrTitle"/>
          </p:nvPr>
        </p:nvSpPr>
        <p:spPr>
          <a:xfrm>
            <a:off x="424404" y="0"/>
            <a:ext cx="11343191" cy="84495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3600"/>
              <a:buFont typeface="Arial"/>
              <a:buNone/>
              <a:defRPr sz="4200" b="0" i="0" u="none" strike="noStrike" cap="none" spc="-15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lvl="1" indent="0">
              <a:spcBef>
                <a:spcPts val="0"/>
              </a:spcBef>
              <a:spcAft>
                <a:spcPts val="0"/>
              </a:spcAft>
              <a:buSzPts val="1400"/>
              <a:buFont typeface="Arial"/>
              <a:buNone/>
              <a:defRPr sz="2400"/>
            </a:lvl2pPr>
            <a:lvl3pPr lvl="2" indent="0">
              <a:spcBef>
                <a:spcPts val="0"/>
              </a:spcBef>
              <a:spcAft>
                <a:spcPts val="0"/>
              </a:spcAft>
              <a:buSzPts val="1400"/>
              <a:buFont typeface="Arial"/>
              <a:buNone/>
              <a:defRPr sz="2400"/>
            </a:lvl3pPr>
            <a:lvl4pPr lvl="3" indent="0">
              <a:spcBef>
                <a:spcPts val="0"/>
              </a:spcBef>
              <a:spcAft>
                <a:spcPts val="0"/>
              </a:spcAft>
              <a:buSzPts val="1400"/>
              <a:buFont typeface="Arial"/>
              <a:buNone/>
              <a:defRPr sz="2400"/>
            </a:lvl4pPr>
            <a:lvl5pPr lvl="4" indent="0">
              <a:spcBef>
                <a:spcPts val="0"/>
              </a:spcBef>
              <a:spcAft>
                <a:spcPts val="0"/>
              </a:spcAft>
              <a:buSzPts val="1400"/>
              <a:buFont typeface="Arial"/>
              <a:buNone/>
              <a:defRPr sz="2400"/>
            </a:lvl5pPr>
            <a:lvl6pPr lvl="5" indent="0">
              <a:spcBef>
                <a:spcPts val="0"/>
              </a:spcBef>
              <a:spcAft>
                <a:spcPts val="0"/>
              </a:spcAft>
              <a:buSzPts val="1400"/>
              <a:buFont typeface="Arial"/>
              <a:buNone/>
              <a:defRPr sz="2400"/>
            </a:lvl6pPr>
            <a:lvl7pPr lvl="6" indent="0">
              <a:spcBef>
                <a:spcPts val="0"/>
              </a:spcBef>
              <a:spcAft>
                <a:spcPts val="0"/>
              </a:spcAft>
              <a:buSzPts val="1400"/>
              <a:buFont typeface="Arial"/>
              <a:buNone/>
              <a:defRPr sz="2400"/>
            </a:lvl7pPr>
            <a:lvl8pPr lvl="7" indent="0">
              <a:spcBef>
                <a:spcPts val="0"/>
              </a:spcBef>
              <a:spcAft>
                <a:spcPts val="0"/>
              </a:spcAft>
              <a:buSzPts val="1400"/>
              <a:buFont typeface="Arial"/>
              <a:buNone/>
              <a:defRPr sz="2400"/>
            </a:lvl8pPr>
            <a:lvl9pPr lvl="8" indent="0">
              <a:spcBef>
                <a:spcPts val="0"/>
              </a:spcBef>
              <a:spcAft>
                <a:spcPts val="0"/>
              </a:spcAft>
              <a:buSzPts val="1400"/>
              <a:buFont typeface="Arial"/>
              <a:buNone/>
              <a:defRPr sz="2400"/>
            </a:lvl9pPr>
          </a:lstStyle>
          <a:p>
            <a:r>
              <a:rPr lang="en-US" dirty="0"/>
              <a:t>Click to edit Master title style</a:t>
            </a:r>
            <a:endParaRPr dirty="0"/>
          </a:p>
        </p:txBody>
      </p:sp>
    </p:spTree>
    <p:extLst>
      <p:ext uri="{BB962C8B-B14F-4D97-AF65-F5344CB8AC3E}">
        <p14:creationId xmlns:p14="http://schemas.microsoft.com/office/powerpoint/2010/main" val="15856912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73479"/>
          </a:xfrm>
        </p:spPr>
        <p:txBody>
          <a:bodyPr lIns="180000">
            <a:normAutofit/>
          </a:bodyPr>
          <a:lstStyle>
            <a:lvl1pPr>
              <a:defRPr sz="4400"/>
            </a:lvl1pPr>
          </a:lstStyle>
          <a:p>
            <a:r>
              <a:rPr lang="en-US" dirty="0"/>
              <a:t>Click to edit Master title style</a:t>
            </a:r>
            <a:endParaRPr lang="sv-SE"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1E75B5F4-3175-4726-9B70-586A6E7A993E}" type="datetimeFigureOut">
              <a:rPr lang="sv-SE" smtClean="0"/>
              <a:t>2022-11-08</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3B16B653-9F5F-4431-A818-4C7F516B0490}" type="slidenum">
              <a:rPr lang="sv-SE" smtClean="0"/>
              <a:t>‹#›</a:t>
            </a:fld>
            <a:endParaRPr lang="sv-SE"/>
          </a:p>
        </p:txBody>
      </p:sp>
    </p:spTree>
    <p:extLst>
      <p:ext uri="{BB962C8B-B14F-4D97-AF65-F5344CB8AC3E}">
        <p14:creationId xmlns:p14="http://schemas.microsoft.com/office/powerpoint/2010/main" val="2597985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havsv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8E950D7F-C06C-4075-BD6B-9B742F936C49}"/>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a:t>Title of the presentation </a:t>
            </a:r>
            <a:br>
              <a:rPr lang="en-GB" noProof="0"/>
            </a:br>
            <a:r>
              <a:rPr lang="en-GB" noProof="0"/>
              <a:t>or the chapter</a:t>
            </a:r>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Name, organisation</a:t>
            </a:r>
          </a:p>
        </p:txBody>
      </p:sp>
    </p:spTree>
    <p:extLst>
      <p:ext uri="{BB962C8B-B14F-4D97-AF65-F5344CB8AC3E}">
        <p14:creationId xmlns:p14="http://schemas.microsoft.com/office/powerpoint/2010/main" val="13088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skog">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38E6F990-5417-4B35-AE8C-59B9F25EA90A}"/>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a:t>Title of the presentation </a:t>
            </a:r>
            <a:br>
              <a:rPr lang="en-GB" noProof="0"/>
            </a:br>
            <a:r>
              <a:rPr lang="en-GB" noProof="0"/>
              <a:t>or the chapter</a:t>
            </a:r>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Name, organisation</a:t>
            </a:r>
          </a:p>
        </p:txBody>
      </p:sp>
    </p:spTree>
    <p:extLst>
      <p:ext uri="{BB962C8B-B14F-4D97-AF65-F5344CB8AC3E}">
        <p14:creationId xmlns:p14="http://schemas.microsoft.com/office/powerpoint/2010/main" val="387176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ED21EC5-62F9-469A-B2AE-D25E125AF6D9}"/>
              </a:ext>
            </a:extLst>
          </p:cNvPr>
          <p:cNvSpPr/>
          <p:nvPr userDrawn="1"/>
        </p:nvSpPr>
        <p:spPr>
          <a:xfrm>
            <a:off x="0" y="0"/>
            <a:ext cx="806823" cy="6858000"/>
          </a:xfrm>
          <a:prstGeom prst="rect">
            <a:avLst/>
          </a:prstGeom>
          <a:solidFill>
            <a:srgbClr val="004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14" name="Bildobjekt 13">
            <a:extLst>
              <a:ext uri="{FF2B5EF4-FFF2-40B4-BE49-F238E27FC236}">
                <a16:creationId xmlns:a16="http://schemas.microsoft.com/office/drawing/2014/main" id="{D077B0EB-C7B7-43AB-8A6A-B3EB0DEE2B2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5861" y="0"/>
            <a:ext cx="12156139" cy="6858000"/>
          </a:xfrm>
          <a:prstGeom prst="rect">
            <a:avLst/>
          </a:prstGeom>
        </p:spPr>
      </p:pic>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2" y="800100"/>
            <a:ext cx="8669483" cy="880197"/>
          </a:xfrm>
        </p:spPr>
        <p:txBody>
          <a:bodyPr/>
          <a:lstStyle>
            <a:lvl1pPr>
              <a:lnSpc>
                <a:spcPct val="100000"/>
              </a:lnSpc>
              <a:defRPr sz="3600">
                <a:solidFill>
                  <a:schemeClr val="bg1"/>
                </a:solidFill>
              </a:defRPr>
            </a:lvl1pPr>
          </a:lstStyle>
          <a:p>
            <a:r>
              <a:rPr lang="en-GB" noProof="0"/>
              <a:t>Table of contents</a:t>
            </a:r>
          </a:p>
        </p:txBody>
      </p:sp>
      <p:grpSp>
        <p:nvGrpSpPr>
          <p:cNvPr id="7" name="Grupp 6">
            <a:extLst>
              <a:ext uri="{FF2B5EF4-FFF2-40B4-BE49-F238E27FC236}">
                <a16:creationId xmlns:a16="http://schemas.microsoft.com/office/drawing/2014/main" id="{281B56D4-D572-4F77-ADFE-A496E83B0B07}"/>
              </a:ext>
            </a:extLst>
          </p:cNvPr>
          <p:cNvGrpSpPr/>
          <p:nvPr userDrawn="1"/>
        </p:nvGrpSpPr>
        <p:grpSpPr>
          <a:xfrm>
            <a:off x="260350" y="258763"/>
            <a:ext cx="503238" cy="506412"/>
            <a:chOff x="260350" y="258763"/>
            <a:chExt cx="503238" cy="506412"/>
          </a:xfrm>
        </p:grpSpPr>
        <p:sp>
          <p:nvSpPr>
            <p:cNvPr id="8" name="Freeform 5">
              <a:extLst>
                <a:ext uri="{FF2B5EF4-FFF2-40B4-BE49-F238E27FC236}">
                  <a16:creationId xmlns:a16="http://schemas.microsoft.com/office/drawing/2014/main" id="{89950389-10F4-457A-987D-FDD9A7550BB5}"/>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9" name="Freeform 6">
              <a:extLst>
                <a:ext uri="{FF2B5EF4-FFF2-40B4-BE49-F238E27FC236}">
                  <a16:creationId xmlns:a16="http://schemas.microsoft.com/office/drawing/2014/main" id="{5BA4E1A3-C424-492E-980C-420CF1ECD852}"/>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0" name="Freeform 7">
              <a:extLst>
                <a:ext uri="{FF2B5EF4-FFF2-40B4-BE49-F238E27FC236}">
                  <a16:creationId xmlns:a16="http://schemas.microsoft.com/office/drawing/2014/main" id="{90F966FE-8E3B-4344-AE8D-478E20AFEC80}"/>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1" name="Freeform 8">
              <a:extLst>
                <a:ext uri="{FF2B5EF4-FFF2-40B4-BE49-F238E27FC236}">
                  <a16:creationId xmlns:a16="http://schemas.microsoft.com/office/drawing/2014/main" id="{697503E8-9288-4CB1-A5AA-B956986E9498}"/>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9">
              <a:extLst>
                <a:ext uri="{FF2B5EF4-FFF2-40B4-BE49-F238E27FC236}">
                  <a16:creationId xmlns:a16="http://schemas.microsoft.com/office/drawing/2014/main" id="{2D2D20C9-0781-4420-82D4-B22761D42635}"/>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3" name="Rektangel 12">
            <a:extLst>
              <a:ext uri="{FF2B5EF4-FFF2-40B4-BE49-F238E27FC236}">
                <a16:creationId xmlns:a16="http://schemas.microsoft.com/office/drawing/2014/main" id="{ABEB415B-90BD-4B90-9A47-EE31D58C43FE}"/>
              </a:ext>
            </a:extLst>
          </p:cNvPr>
          <p:cNvSpPr/>
          <p:nvPr userDrawn="1"/>
        </p:nvSpPr>
        <p:spPr>
          <a:xfrm>
            <a:off x="-2211572" y="24063"/>
            <a:ext cx="2127348"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Table of contents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this is where you insert the various points (chapters) that the presentation or meeting contains.</a:t>
            </a:r>
          </a:p>
        </p:txBody>
      </p:sp>
      <p:sp>
        <p:nvSpPr>
          <p:cNvPr id="15" name="Platshållare för text 4">
            <a:extLst>
              <a:ext uri="{FF2B5EF4-FFF2-40B4-BE49-F238E27FC236}">
                <a16:creationId xmlns:a16="http://schemas.microsoft.com/office/drawing/2014/main" id="{99C489A3-F9A8-462F-B8AE-A8B3134F743A}"/>
              </a:ext>
            </a:extLst>
          </p:cNvPr>
          <p:cNvSpPr>
            <a:spLocks noGrp="1"/>
          </p:cNvSpPr>
          <p:nvPr>
            <p:ph type="body" sz="quarter" idx="10" hasCustomPrompt="1"/>
          </p:nvPr>
        </p:nvSpPr>
        <p:spPr>
          <a:xfrm>
            <a:off x="722313" y="1960814"/>
            <a:ext cx="8710445" cy="4343400"/>
          </a:xfrm>
        </p:spPr>
        <p:txBody>
          <a:bodyPr/>
          <a:lstStyle>
            <a:lvl1pPr marL="457200" indent="-457200">
              <a:buFont typeface="+mj-lt"/>
              <a:buAutoNum type="arabicPeriod"/>
              <a:defRPr>
                <a:solidFill>
                  <a:schemeClr val="bg1"/>
                </a:solidFill>
              </a:defRPr>
            </a:lvl1pPr>
            <a:lvl2pPr marL="901700" indent="-457200">
              <a:buFont typeface="+mj-lt"/>
              <a:buAutoNum type="alphaLcParenR"/>
              <a:defRPr>
                <a:solidFill>
                  <a:schemeClr val="bg1"/>
                </a:solidFill>
              </a:defRPr>
            </a:lvl2pPr>
            <a:lvl3pPr marL="901700" indent="-457200">
              <a:buFont typeface="+mj-lt"/>
              <a:buAutoNum type="alphaLcParenR"/>
              <a:defRPr>
                <a:solidFill>
                  <a:schemeClr val="bg1"/>
                </a:solidFill>
              </a:defRPr>
            </a:lvl3pPr>
            <a:lvl4pPr marL="901700" indent="-457200">
              <a:buFont typeface="+mj-lt"/>
              <a:buAutoNum type="alphaLcParenR"/>
              <a:defRPr>
                <a:solidFill>
                  <a:schemeClr val="bg1"/>
                </a:solidFill>
              </a:defRPr>
            </a:lvl4pPr>
            <a:lvl5pPr marL="901700" indent="-457200">
              <a:buFont typeface="+mj-lt"/>
              <a:buAutoNum type="alphaLcParenR"/>
              <a:defRPr>
                <a:solidFill>
                  <a:schemeClr val="bg1"/>
                </a:solidFill>
              </a:defRPr>
            </a:lvl5pPr>
          </a:lstStyle>
          <a:p>
            <a:pPr lvl="0"/>
            <a:r>
              <a:rPr lang="en-GB" noProof="0"/>
              <a:t>Chapter</a:t>
            </a:r>
          </a:p>
          <a:p>
            <a:pPr lvl="1"/>
            <a:r>
              <a:rPr lang="en-GB" noProof="0"/>
              <a:t>Level two</a:t>
            </a:r>
          </a:p>
          <a:p>
            <a:pPr lvl="2"/>
            <a:r>
              <a:rPr lang="en-GB" noProof="0"/>
              <a:t>Level three</a:t>
            </a:r>
          </a:p>
          <a:p>
            <a:pPr lvl="3"/>
            <a:r>
              <a:rPr lang="en-GB" noProof="0"/>
              <a:t>Level four</a:t>
            </a:r>
          </a:p>
          <a:p>
            <a:pPr lvl="4"/>
            <a:r>
              <a:rPr lang="en-GB" noProof="0"/>
              <a:t>Level five</a:t>
            </a:r>
          </a:p>
        </p:txBody>
      </p:sp>
    </p:spTree>
    <p:extLst>
      <p:ext uri="{BB962C8B-B14F-4D97-AF65-F5344CB8AC3E}">
        <p14:creationId xmlns:p14="http://schemas.microsoft.com/office/powerpoint/2010/main" val="2986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shape and small image: ">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10674669" y="1014582"/>
            <a:ext cx="1543488" cy="5849336"/>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488" h="5849336">
                <a:moveTo>
                  <a:pt x="0" y="5843418"/>
                </a:moveTo>
                <a:lnTo>
                  <a:pt x="1538565" y="0"/>
                </a:lnTo>
                <a:cubicBezTo>
                  <a:pt x="1544726" y="26931"/>
                  <a:pt x="1543742" y="13381"/>
                  <a:pt x="1542758" y="49836"/>
                </a:cubicBezTo>
                <a:lnTo>
                  <a:pt x="314033" y="5849336"/>
                </a:lnTo>
                <a:lnTo>
                  <a:pt x="0" y="5843418"/>
                </a:lnTo>
                <a:close/>
              </a:path>
            </a:pathLst>
          </a:custGeom>
          <a:solidFill>
            <a:schemeClr val="accent3"/>
          </a:solidFill>
          <a:ln>
            <a:noFill/>
          </a:ln>
        </p:spPr>
        <p:txBody>
          <a:bodyPr/>
          <a:lstStyle>
            <a:lvl1pPr marL="0" indent="0">
              <a:buNone/>
              <a:defRPr sz="100"/>
            </a:lvl1pPr>
          </a:lstStyle>
          <a:p>
            <a:pPr lvl="0"/>
            <a:r>
              <a:rPr lang="en-GB" noProof="0"/>
              <a:t>.</a:t>
            </a:r>
          </a:p>
        </p:txBody>
      </p:sp>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10960963" y="1108695"/>
            <a:ext cx="1233996" cy="5749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Lst>
            <a:ahLst/>
            <a:cxnLst>
              <a:cxn ang="0">
                <a:pos x="connsiteX0" y="connsiteY0"/>
              </a:cxn>
              <a:cxn ang="0">
                <a:pos x="connsiteX1" y="connsiteY1"/>
              </a:cxn>
              <a:cxn ang="0">
                <a:pos x="connsiteX2" y="connsiteY2"/>
              </a:cxn>
              <a:cxn ang="0">
                <a:pos x="connsiteX3" y="connsiteY3"/>
              </a:cxn>
            </a:cxnLst>
            <a:rect l="l" t="t" r="r" b="b"/>
            <a:pathLst>
              <a:path w="1233996" h="5749305">
                <a:moveTo>
                  <a:pt x="0" y="5749305"/>
                </a:moveTo>
                <a:lnTo>
                  <a:pt x="1231615" y="0"/>
                </a:lnTo>
                <a:cubicBezTo>
                  <a:pt x="1232409" y="1916435"/>
                  <a:pt x="1233202" y="3832870"/>
                  <a:pt x="1233996" y="5749305"/>
                </a:cubicBezTo>
                <a:lnTo>
                  <a:pt x="0" y="5749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720000" bIns="1656000" anchor="b" anchorCtr="0"/>
          <a:lstStyle>
            <a:lvl1pPr marL="0" indent="0">
              <a:lnSpc>
                <a:spcPct val="100000"/>
              </a:lnSpc>
              <a:spcBef>
                <a:spcPts val="0"/>
              </a:spcBef>
              <a:spcAft>
                <a:spcPts val="0"/>
              </a:spcAft>
              <a:buNone/>
              <a:defRPr sz="100">
                <a:solidFill>
                  <a:schemeClr val="bg1"/>
                </a:solidFill>
              </a:defRPr>
            </a:lvl1pPr>
          </a:lstStyle>
          <a:p>
            <a:r>
              <a:rPr lang="en-GB" noProof="0"/>
              <a:t>.</a:t>
            </a:r>
          </a:p>
        </p:txBody>
      </p:sp>
      <p:sp>
        <p:nvSpPr>
          <p:cNvPr id="6" name="Rektangel 5">
            <a:extLst>
              <a:ext uri="{FF2B5EF4-FFF2-40B4-BE49-F238E27FC236}">
                <a16:creationId xmlns:a16="http://schemas.microsoft.com/office/drawing/2014/main" id="{22CE84D2-A6B0-47F2-BD7C-842E6783A3CA}"/>
              </a:ext>
            </a:extLst>
          </p:cNvPr>
          <p:cNvSpPr/>
          <p:nvPr userDrawn="1"/>
        </p:nvSpPr>
        <p:spPr>
          <a:xfrm>
            <a:off x="-2074460" y="24063"/>
            <a:ext cx="1990236"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a:effectLst/>
                <a:latin typeface="Calibri" panose="020F0502020204030204" pitchFamily="34" charset="0"/>
                <a:ea typeface="Calibri" panose="020F0502020204030204" pitchFamily="34" charset="0"/>
                <a:cs typeface="Times New Roman" panose="02020603050405020304" pitchFamily="18" charset="0"/>
              </a:rPr>
              <a:t>Text, shape and interchangeable small image: </a:t>
            </a:r>
          </a:p>
          <a:p>
            <a:pPr marL="0" lvl="0" indent="0">
              <a:lnSpc>
                <a:spcPct val="107000"/>
              </a:lnSpc>
              <a:spcAft>
                <a:spcPts val="600"/>
              </a:spcAft>
              <a:buFont typeface="+mj-lt"/>
              <a:buNone/>
            </a:pPr>
            <a:r>
              <a:rPr lang="en-GB" sz="1200" i="0" u="none" noProof="0">
                <a:effectLst/>
                <a:latin typeface="Calibri" panose="020F0502020204030204" pitchFamily="34" charset="0"/>
                <a:ea typeface="Calibri" panose="020F0502020204030204" pitchFamily="34" charset="0"/>
                <a:cs typeface="Times New Roman" panose="02020603050405020304" pitchFamily="18" charset="0"/>
              </a:rPr>
              <a:t>a. To use your own image, click on the “Picture” icon in the placeholder and insert an image, which should not be too detailed. </a:t>
            </a:r>
          </a:p>
          <a:p>
            <a:pPr marL="0" lvl="0" indent="0">
              <a:lnSpc>
                <a:spcPct val="107000"/>
              </a:lnSpc>
              <a:spcAft>
                <a:spcPts val="600"/>
              </a:spcAft>
              <a:buFont typeface="+mj-lt"/>
              <a:buNone/>
            </a:pPr>
            <a:r>
              <a:rPr lang="en-GB" sz="1200" i="0" u="none" noProof="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different SLU colour theme from “Shape fill”. If it is impossible to click on the shape, click on the image area and select “Send backward”.</a:t>
            </a:r>
          </a:p>
        </p:txBody>
      </p:sp>
      <p:sp>
        <p:nvSpPr>
          <p:cNvPr id="14" name="Rubrik 1">
            <a:extLst>
              <a:ext uri="{FF2B5EF4-FFF2-40B4-BE49-F238E27FC236}">
                <a16:creationId xmlns:a16="http://schemas.microsoft.com/office/drawing/2014/main" id="{74DDC08D-FA75-4863-947C-517F8BA91BD7}"/>
              </a:ext>
            </a:extLst>
          </p:cNvPr>
          <p:cNvSpPr>
            <a:spLocks noGrp="1"/>
          </p:cNvSpPr>
          <p:nvPr>
            <p:ph type="title" hasCustomPrompt="1"/>
          </p:nvPr>
        </p:nvSpPr>
        <p:spPr>
          <a:xfrm>
            <a:off x="940247" y="141445"/>
            <a:ext cx="10311506" cy="867219"/>
          </a:xfrm>
        </p:spPr>
        <p:txBody>
          <a:bodyPr anchor="ctr"/>
          <a:lstStyle>
            <a:lvl1pPr>
              <a:defRPr/>
            </a:lvl1pPr>
          </a:lstStyle>
          <a:p>
            <a:r>
              <a:rPr lang="en-GB" noProof="0" dirty="0"/>
              <a:t>Header</a:t>
            </a:r>
          </a:p>
        </p:txBody>
      </p:sp>
      <p:sp>
        <p:nvSpPr>
          <p:cNvPr id="15" name="Platshållare för innehåll 2">
            <a:extLst>
              <a:ext uri="{FF2B5EF4-FFF2-40B4-BE49-F238E27FC236}">
                <a16:creationId xmlns:a16="http://schemas.microsoft.com/office/drawing/2014/main" id="{180675CF-18A0-44DC-94A7-B0DBF8A481D3}"/>
              </a:ext>
            </a:extLst>
          </p:cNvPr>
          <p:cNvSpPr>
            <a:spLocks noGrp="1"/>
          </p:cNvSpPr>
          <p:nvPr>
            <p:ph idx="1" hasCustomPrompt="1"/>
          </p:nvPr>
        </p:nvSpPr>
        <p:spPr>
          <a:xfrm>
            <a:off x="768719" y="1108696"/>
            <a:ext cx="10192243" cy="5444504"/>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a:t>
            </a:r>
            <a:r>
              <a:rPr lang="en-GB" noProof="0" err="1"/>
              <a:t>fiv</a:t>
            </a:r>
            <a:endParaRPr lang="en-GB" noProof="0"/>
          </a:p>
        </p:txBody>
      </p:sp>
    </p:spTree>
    <p:extLst>
      <p:ext uri="{BB962C8B-B14F-4D97-AF65-F5344CB8AC3E}">
        <p14:creationId xmlns:p14="http://schemas.microsoft.com/office/powerpoint/2010/main" val="418331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shape and large image: ">
    <p:spTree>
      <p:nvGrpSpPr>
        <p:cNvPr id="1" name=""/>
        <p:cNvGrpSpPr/>
        <p:nvPr/>
      </p:nvGrpSpPr>
      <p:grpSpPr>
        <a:xfrm>
          <a:off x="0" y="0"/>
          <a:ext cx="0" cy="0"/>
          <a:chOff x="0" y="0"/>
          <a:chExt cx="0" cy="0"/>
        </a:xfrm>
      </p:grpSpPr>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5817330" y="-13285"/>
            <a:ext cx="6385180" cy="6892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6868391 h 6868391"/>
              <a:gd name="connsiteX1" fmla="*/ 241323 w 1233996"/>
              <a:gd name="connsiteY1" fmla="*/ 0 h 6868391"/>
              <a:gd name="connsiteX2" fmla="*/ 1231615 w 1233996"/>
              <a:gd name="connsiteY2" fmla="*/ 1119086 h 6868391"/>
              <a:gd name="connsiteX3" fmla="*/ 1233996 w 1233996"/>
              <a:gd name="connsiteY3" fmla="*/ 6868391 h 6868391"/>
              <a:gd name="connsiteX4" fmla="*/ 0 w 1233996"/>
              <a:gd name="connsiteY4" fmla="*/ 6868391 h 6868391"/>
              <a:gd name="connsiteX0" fmla="*/ 0 w 1235763"/>
              <a:gd name="connsiteY0" fmla="*/ 6892305 h 6892305"/>
              <a:gd name="connsiteX1" fmla="*/ 241323 w 1235763"/>
              <a:gd name="connsiteY1" fmla="*/ 23914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39480 w 1235763"/>
              <a:gd name="connsiteY1" fmla="*/ 2153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1102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3880 h 6892305"/>
              <a:gd name="connsiteX2" fmla="*/ 1235637 w 1235763"/>
              <a:gd name="connsiteY2" fmla="*/ 0 h 6892305"/>
              <a:gd name="connsiteX3" fmla="*/ 1233996 w 1235763"/>
              <a:gd name="connsiteY3" fmla="*/ 6892305 h 6892305"/>
              <a:gd name="connsiteX4" fmla="*/ 0 w 1235763"/>
              <a:gd name="connsiteY4" fmla="*/ 6892305 h 689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63" h="6892305">
                <a:moveTo>
                  <a:pt x="0" y="6892305"/>
                </a:moveTo>
                <a:lnTo>
                  <a:pt x="245582" y="3880"/>
                </a:lnTo>
                <a:cubicBezTo>
                  <a:pt x="577634" y="-3298"/>
                  <a:pt x="903585" y="7178"/>
                  <a:pt x="1235637" y="0"/>
                </a:cubicBezTo>
                <a:cubicBezTo>
                  <a:pt x="1236431" y="1916435"/>
                  <a:pt x="1233202" y="4975870"/>
                  <a:pt x="1233996" y="6892305"/>
                </a:cubicBezTo>
                <a:lnTo>
                  <a:pt x="0" y="6892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0" tIns="1332000" bIns="0" anchor="t" anchorCtr="0"/>
          <a:lstStyle>
            <a:lvl1pPr marL="0" indent="0" algn="ctr">
              <a:lnSpc>
                <a:spcPct val="100000"/>
              </a:lnSpc>
              <a:spcBef>
                <a:spcPts val="0"/>
              </a:spcBef>
              <a:spcAft>
                <a:spcPts val="0"/>
              </a:spcAft>
              <a:buNone/>
              <a:defRPr sz="100">
                <a:solidFill>
                  <a:schemeClr val="tx1"/>
                </a:solidFill>
              </a:defRPr>
            </a:lvl1pPr>
          </a:lstStyle>
          <a:p>
            <a:r>
              <a:rPr lang="en-GB" noProof="0"/>
              <a:t>.</a:t>
            </a:r>
          </a:p>
        </p:txBody>
      </p:sp>
      <p:sp>
        <p:nvSpPr>
          <p:cNvPr id="6" name="Rektangel 5">
            <a:extLst>
              <a:ext uri="{FF2B5EF4-FFF2-40B4-BE49-F238E27FC236}">
                <a16:creationId xmlns:a16="http://schemas.microsoft.com/office/drawing/2014/main" id="{1A5E3EC2-7DB2-4C8C-8E35-255720F3AAA6}"/>
              </a:ext>
            </a:extLst>
          </p:cNvPr>
          <p:cNvSpPr/>
          <p:nvPr userDrawn="1"/>
        </p:nvSpPr>
        <p:spPr>
          <a:xfrm>
            <a:off x="-2088107" y="24063"/>
            <a:ext cx="2003883"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a:effectLst/>
                <a:latin typeface="Calibri" panose="020F0502020204030204" pitchFamily="34" charset="0"/>
                <a:ea typeface="Calibri" panose="020F0502020204030204" pitchFamily="34" charset="0"/>
                <a:cs typeface="Times New Roman" panose="02020603050405020304" pitchFamily="18" charset="0"/>
              </a:rPr>
              <a:t>Text, shape and interchangeable large image: </a:t>
            </a:r>
          </a:p>
          <a:p>
            <a:pPr marL="0" lvl="0" indent="0">
              <a:lnSpc>
                <a:spcPct val="107000"/>
              </a:lnSpc>
              <a:spcAft>
                <a:spcPts val="600"/>
              </a:spcAft>
              <a:buFont typeface="+mj-lt"/>
              <a:buNone/>
            </a:pPr>
            <a:r>
              <a:rPr lang="en-GB" sz="1200" i="0" u="none" noProof="0">
                <a:effectLst/>
                <a:latin typeface="Calibri" panose="020F0502020204030204" pitchFamily="34" charset="0"/>
                <a:ea typeface="Calibri" panose="020F0502020204030204" pitchFamily="34" charset="0"/>
                <a:cs typeface="Times New Roman" panose="02020603050405020304" pitchFamily="18" charset="0"/>
              </a:rPr>
              <a:t>a. To use your own image to the right: click on the “Picture” icon in the placeholder and insert an image, which should not be too detailed. </a:t>
            </a:r>
          </a:p>
          <a:p>
            <a:pPr marL="0" lvl="0" indent="0">
              <a:lnSpc>
                <a:spcPct val="107000"/>
              </a:lnSpc>
              <a:spcAft>
                <a:spcPts val="600"/>
              </a:spcAft>
              <a:buFont typeface="+mj-lt"/>
              <a:buNone/>
            </a:pPr>
            <a:r>
              <a:rPr lang="en-GB" sz="1200" i="0" u="none" noProof="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different SLU colour theme from “Shape fill”. If it is impossible to click on the shape, click on the image area and select “Send backward”.</a:t>
            </a:r>
          </a:p>
        </p:txBody>
      </p:sp>
      <p:sp>
        <p:nvSpPr>
          <p:cNvPr id="10" name="Rubrik 1">
            <a:extLst>
              <a:ext uri="{FF2B5EF4-FFF2-40B4-BE49-F238E27FC236}">
                <a16:creationId xmlns:a16="http://schemas.microsoft.com/office/drawing/2014/main" id="{DAD75157-2CF5-43DE-9D1C-3B451B4BA390}"/>
              </a:ext>
            </a:extLst>
          </p:cNvPr>
          <p:cNvSpPr>
            <a:spLocks noGrp="1"/>
          </p:cNvSpPr>
          <p:nvPr>
            <p:ph type="title" hasCustomPrompt="1"/>
          </p:nvPr>
        </p:nvSpPr>
        <p:spPr>
          <a:xfrm>
            <a:off x="768720" y="1250479"/>
            <a:ext cx="5168055" cy="880197"/>
          </a:xfrm>
        </p:spPr>
        <p:txBody>
          <a:bodyPr/>
          <a:lstStyle>
            <a:lvl1pPr>
              <a:defRPr/>
            </a:lvl1pPr>
          </a:lstStyle>
          <a:p>
            <a:r>
              <a:rPr lang="en-GB" noProof="0"/>
              <a:t>Header</a:t>
            </a:r>
          </a:p>
        </p:txBody>
      </p:sp>
      <p:sp>
        <p:nvSpPr>
          <p:cNvPr id="11" name="Platshållare för innehåll 2">
            <a:extLst>
              <a:ext uri="{FF2B5EF4-FFF2-40B4-BE49-F238E27FC236}">
                <a16:creationId xmlns:a16="http://schemas.microsoft.com/office/drawing/2014/main" id="{8498AC19-0878-4078-B419-F210CA38C664}"/>
              </a:ext>
            </a:extLst>
          </p:cNvPr>
          <p:cNvSpPr>
            <a:spLocks noGrp="1"/>
          </p:cNvSpPr>
          <p:nvPr>
            <p:ph idx="1" hasCustomPrompt="1"/>
          </p:nvPr>
        </p:nvSpPr>
        <p:spPr>
          <a:xfrm>
            <a:off x="768720" y="2397440"/>
            <a:ext cx="5168055" cy="3648517"/>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5523045" y="-26568"/>
            <a:ext cx="1565663" cy="6887833"/>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 name="connsiteX0" fmla="*/ 0 w 1547499"/>
              <a:gd name="connsiteY0" fmla="*/ 6878649 h 6884567"/>
              <a:gd name="connsiteX1" fmla="*/ 1545097 w 1547499"/>
              <a:gd name="connsiteY1" fmla="*/ 0 h 6884567"/>
              <a:gd name="connsiteX2" fmla="*/ 1542758 w 1547499"/>
              <a:gd name="connsiteY2" fmla="*/ 1085067 h 6884567"/>
              <a:gd name="connsiteX3" fmla="*/ 314033 w 1547499"/>
              <a:gd name="connsiteY3" fmla="*/ 6884567 h 6884567"/>
              <a:gd name="connsiteX4" fmla="*/ 0 w 1547499"/>
              <a:gd name="connsiteY4" fmla="*/ 6878649 h 6884567"/>
              <a:gd name="connsiteX0" fmla="*/ 0 w 1565663"/>
              <a:gd name="connsiteY0" fmla="*/ 6878649 h 6884567"/>
              <a:gd name="connsiteX1" fmla="*/ 1545097 w 1565663"/>
              <a:gd name="connsiteY1" fmla="*/ 0 h 6884567"/>
              <a:gd name="connsiteX2" fmla="*/ 1565618 w 1565663"/>
              <a:gd name="connsiteY2" fmla="*/ 20444 h 6884567"/>
              <a:gd name="connsiteX3" fmla="*/ 314033 w 1565663"/>
              <a:gd name="connsiteY3" fmla="*/ 6884567 h 6884567"/>
              <a:gd name="connsiteX4" fmla="*/ 0 w 1565663"/>
              <a:gd name="connsiteY4" fmla="*/ 6878649 h 6884567"/>
              <a:gd name="connsiteX0" fmla="*/ 0 w 1565663"/>
              <a:gd name="connsiteY0" fmla="*/ 6878649 h 6887833"/>
              <a:gd name="connsiteX1" fmla="*/ 1545097 w 1565663"/>
              <a:gd name="connsiteY1" fmla="*/ 0 h 6887833"/>
              <a:gd name="connsiteX2" fmla="*/ 1565618 w 1565663"/>
              <a:gd name="connsiteY2" fmla="*/ 20444 h 6887833"/>
              <a:gd name="connsiteX3" fmla="*/ 349955 w 1565663"/>
              <a:gd name="connsiteY3" fmla="*/ 6887833 h 6887833"/>
              <a:gd name="connsiteX4" fmla="*/ 0 w 1565663"/>
              <a:gd name="connsiteY4" fmla="*/ 6878649 h 688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663" h="6887833">
                <a:moveTo>
                  <a:pt x="0" y="6878649"/>
                </a:moveTo>
                <a:lnTo>
                  <a:pt x="1545097" y="0"/>
                </a:lnTo>
                <a:cubicBezTo>
                  <a:pt x="1551258" y="26931"/>
                  <a:pt x="1566602" y="-16011"/>
                  <a:pt x="1565618" y="20444"/>
                </a:cubicBezTo>
                <a:lnTo>
                  <a:pt x="349955" y="6887833"/>
                </a:lnTo>
                <a:lnTo>
                  <a:pt x="0" y="6878649"/>
                </a:lnTo>
                <a:close/>
              </a:path>
            </a:pathLst>
          </a:custGeom>
          <a:solidFill>
            <a:schemeClr val="accent3"/>
          </a:solidFill>
          <a:ln>
            <a:noFill/>
          </a:ln>
        </p:spPr>
        <p:txBody>
          <a:bodyPr/>
          <a:lstStyle>
            <a:lvl1pPr marL="0" indent="0">
              <a:buNone/>
              <a:defRPr sz="100"/>
            </a:lvl1pPr>
          </a:lstStyle>
          <a:p>
            <a:pPr lvl="0"/>
            <a:r>
              <a:rPr lang="en-GB" noProof="0"/>
              <a:t>.</a:t>
            </a:r>
          </a:p>
        </p:txBody>
      </p:sp>
    </p:spTree>
    <p:extLst>
      <p:ext uri="{BB962C8B-B14F-4D97-AF65-F5344CB8AC3E}">
        <p14:creationId xmlns:p14="http://schemas.microsoft.com/office/powerpoint/2010/main" val="78361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6.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D002A85-B127-475E-ADC4-27F8DC22C10A}"/>
              </a:ext>
            </a:extLst>
          </p:cNvPr>
          <p:cNvSpPr>
            <a:spLocks noGrp="1"/>
          </p:cNvSpPr>
          <p:nvPr>
            <p:ph type="title"/>
          </p:nvPr>
        </p:nvSpPr>
        <p:spPr>
          <a:xfrm>
            <a:off x="755072" y="800100"/>
            <a:ext cx="10515600" cy="880197"/>
          </a:xfrm>
          <a:prstGeom prst="rect">
            <a:avLst/>
          </a:prstGeom>
        </p:spPr>
        <p:txBody>
          <a:bodyPr vert="horz" lIns="0" tIns="0" rIns="0" bIns="0" rtlCol="0" anchor="b" anchorCtr="0">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58FD374E-AE23-4243-BB8A-E206234C6623}"/>
              </a:ext>
            </a:extLst>
          </p:cNvPr>
          <p:cNvSpPr>
            <a:spLocks noGrp="1"/>
          </p:cNvSpPr>
          <p:nvPr>
            <p:ph type="body" idx="1"/>
          </p:nvPr>
        </p:nvSpPr>
        <p:spPr>
          <a:xfrm>
            <a:off x="755072" y="1960708"/>
            <a:ext cx="10515600" cy="4351338"/>
          </a:xfrm>
          <a:prstGeom prst="rect">
            <a:avLst/>
          </a:prstGeom>
        </p:spPr>
        <p:txBody>
          <a:bodyPr vert="horz" lIns="0" tIns="0" rIns="0" bIns="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pic>
        <p:nvPicPr>
          <p:cNvPr id="10" name="Bildobjekt 9">
            <a:extLst>
              <a:ext uri="{FF2B5EF4-FFF2-40B4-BE49-F238E27FC236}">
                <a16:creationId xmlns:a16="http://schemas.microsoft.com/office/drawing/2014/main" id="{6CBB460D-1B7A-4441-A3D9-64BD73112B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260072" y="258978"/>
            <a:ext cx="503569" cy="506904"/>
          </a:xfrm>
          <a:prstGeom prst="rect">
            <a:avLst/>
          </a:prstGeom>
        </p:spPr>
      </p:pic>
    </p:spTree>
    <p:extLst>
      <p:ext uri="{BB962C8B-B14F-4D97-AF65-F5344CB8AC3E}">
        <p14:creationId xmlns:p14="http://schemas.microsoft.com/office/powerpoint/2010/main" val="1733971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p:titleStyle>
    <p:body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84"/>
        <p:cNvGrpSpPr/>
        <p:nvPr/>
      </p:nvGrpSpPr>
      <p:grpSpPr>
        <a:xfrm>
          <a:off x="0" y="0"/>
          <a:ext cx="0" cy="0"/>
          <a:chOff x="0" y="0"/>
          <a:chExt cx="0" cy="0"/>
        </a:xfrm>
      </p:grpSpPr>
      <p:sp>
        <p:nvSpPr>
          <p:cNvPr id="9" name="Shape 19"/>
          <p:cNvSpPr/>
          <p:nvPr/>
        </p:nvSpPr>
        <p:spPr>
          <a:xfrm>
            <a:off x="0" y="6826557"/>
            <a:ext cx="12192000" cy="36000"/>
          </a:xfrm>
          <a:prstGeom prst="rect">
            <a:avLst/>
          </a:prstGeom>
          <a:solidFill>
            <a:schemeClr val="accent5"/>
          </a:solidFill>
          <a:ln>
            <a:noFill/>
          </a:ln>
        </p:spPr>
        <p:txBody>
          <a:bodyPr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450"/>
              <a:buFont typeface="Arial"/>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312349323"/>
      </p:ext>
    </p:extLst>
  </p:cSld>
  <p:clrMap bg1="lt1" tx1="dk1" bg2="dk2" tx2="lt2" accent1="accent1" accent2="accent2" accent3="accent3" accent4="accent4" accent5="accent5" accent6="accent6" hlink="hlink" folHlink="folHlink"/>
  <p:sldLayoutIdLst>
    <p:sldLayoutId id="2147483679" r:id="rId1"/>
    <p:sldLayoutId id="2147483681" r:id="rId2"/>
    <p:sldLayoutId id="2147483682" r:id="rId3"/>
    <p:sldLayoutId id="2147483683"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1A7E6B-661C-44CA-B38D-CC200E7A096C}" type="datetime1">
              <a:rPr lang="en-GB" smtClean="0"/>
              <a:t>08/11/2022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24549D-A2E0-478A-AAC9-252EBC994B29}" type="slidenum">
              <a:rPr lang="en-GB" smtClean="0"/>
              <a:t>‹#›</a:t>
            </a:fld>
            <a:endParaRPr lang="en-GB"/>
          </a:p>
        </p:txBody>
      </p:sp>
    </p:spTree>
    <p:extLst>
      <p:ext uri="{BB962C8B-B14F-4D97-AF65-F5344CB8AC3E}">
        <p14:creationId xmlns:p14="http://schemas.microsoft.com/office/powerpoint/2010/main" val="15005279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84"/>
        <p:cNvGrpSpPr/>
        <p:nvPr/>
      </p:nvGrpSpPr>
      <p:grpSpPr>
        <a:xfrm>
          <a:off x="0" y="0"/>
          <a:ext cx="0" cy="0"/>
          <a:chOff x="0" y="0"/>
          <a:chExt cx="0" cy="0"/>
        </a:xfrm>
      </p:grpSpPr>
      <p:sp>
        <p:nvSpPr>
          <p:cNvPr id="9" name="Shape 19"/>
          <p:cNvSpPr/>
          <p:nvPr/>
        </p:nvSpPr>
        <p:spPr>
          <a:xfrm>
            <a:off x="0" y="6585995"/>
            <a:ext cx="12192000" cy="272006"/>
          </a:xfrm>
          <a:prstGeom prst="rect">
            <a:avLst/>
          </a:prstGeom>
          <a:solidFill>
            <a:schemeClr val="accent5"/>
          </a:solidFill>
          <a:ln>
            <a:noFill/>
          </a:ln>
        </p:spPr>
        <p:txBody>
          <a:bodyPr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450"/>
              <a:buFont typeface="Arial"/>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797377958"/>
      </p:ext>
    </p:extLst>
  </p:cSld>
  <p:clrMap bg1="lt1" tx1="dk1" bg2="dk2" tx2="lt2" accent1="accent1" accent2="accent2" accent3="accent3" accent4="accent4" accent5="accent5" accent6="accent6" hlink="hlink" folHlink="folHlink"/>
  <p:sldLayoutIdLst>
    <p:sldLayoutId id="2147483697" r:id="rId1"/>
    <p:sldLayoutId id="2147483699"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84"/>
        <p:cNvGrpSpPr/>
        <p:nvPr/>
      </p:nvGrpSpPr>
      <p:grpSpPr>
        <a:xfrm>
          <a:off x="0" y="0"/>
          <a:ext cx="0" cy="0"/>
          <a:chOff x="0" y="0"/>
          <a:chExt cx="0" cy="0"/>
        </a:xfrm>
      </p:grpSpPr>
      <p:sp>
        <p:nvSpPr>
          <p:cNvPr id="9" name="Shape 19"/>
          <p:cNvSpPr/>
          <p:nvPr/>
        </p:nvSpPr>
        <p:spPr>
          <a:xfrm>
            <a:off x="0" y="6585995"/>
            <a:ext cx="12192000" cy="272006"/>
          </a:xfrm>
          <a:prstGeom prst="rect">
            <a:avLst/>
          </a:prstGeom>
          <a:solidFill>
            <a:schemeClr val="accent5"/>
          </a:solidFill>
          <a:ln>
            <a:noFill/>
          </a:ln>
        </p:spPr>
        <p:txBody>
          <a:bodyPr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450"/>
              <a:buFont typeface="Arial"/>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95486055"/>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84"/>
        <p:cNvGrpSpPr/>
        <p:nvPr/>
      </p:nvGrpSpPr>
      <p:grpSpPr>
        <a:xfrm>
          <a:off x="0" y="0"/>
          <a:ext cx="0" cy="0"/>
          <a:chOff x="0" y="0"/>
          <a:chExt cx="0" cy="0"/>
        </a:xfrm>
      </p:grpSpPr>
      <p:sp>
        <p:nvSpPr>
          <p:cNvPr id="9" name="Shape 19"/>
          <p:cNvSpPr/>
          <p:nvPr/>
        </p:nvSpPr>
        <p:spPr>
          <a:xfrm>
            <a:off x="0" y="6826557"/>
            <a:ext cx="12192000" cy="36000"/>
          </a:xfrm>
          <a:prstGeom prst="rect">
            <a:avLst/>
          </a:prstGeom>
          <a:solidFill>
            <a:schemeClr val="accent5"/>
          </a:solidFill>
          <a:ln>
            <a:noFill/>
          </a:ln>
        </p:spPr>
        <p:txBody>
          <a:bodyPr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450"/>
              <a:buFont typeface="Arial"/>
              <a:buNone/>
            </a:pPr>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90448073"/>
      </p:ext>
    </p:extLst>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hyperlink" Target="https://pymrio.readthedocs.io/en/latest/" TargetMode="External"/><Relationship Id="rId4" Type="http://schemas.openxmlformats.org/officeDocument/2006/relationships/hyperlink" Target="https://github.com/konstantinstadle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hyperlink" Target="https://doi.org/10.1111/jiec.12952" TargetMode="External"/><Relationship Id="rId4" Type="http://schemas.openxmlformats.org/officeDocument/2006/relationships/hyperlink" Target="https://github.com/stefanpauliuk"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doi.org/10.21105/joss.00236" TargetMode="External"/><Relationship Id="rId3" Type="http://schemas.openxmlformats.org/officeDocument/2006/relationships/image" Target="../media/image37.jpe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github.com/cmutel" TargetMode="External"/><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brightway-lca/matrix_utils" TargetMode="External"/><Relationship Id="rId3" Type="http://schemas.openxmlformats.org/officeDocument/2006/relationships/hyperlink" Target="https://en.wikipedia.org/wiki/Life-cycle_assessment" TargetMode="External"/><Relationship Id="rId7" Type="http://schemas.openxmlformats.org/officeDocument/2006/relationships/hyperlink" Target="https://github.com/brightway-lca/bw_processing" TargetMode="Externa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hyperlink" Target="https://brightway.dev/" TargetMode="External"/><Relationship Id="rId5" Type="http://schemas.openxmlformats.org/officeDocument/2006/relationships/hyperlink" Target="http://www.openlca.org/" TargetMode="External"/><Relationship Id="rId4" Type="http://schemas.openxmlformats.org/officeDocument/2006/relationships/hyperlink" Target="https://www.pre-sustainability.com/simapr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hyperlink" Target="https://doi.org/10.1016/j.simpa.2019.100012" TargetMode="External"/><Relationship Id="rId5" Type="http://schemas.openxmlformats.org/officeDocument/2006/relationships/image" Target="../media/image50.png"/><Relationship Id="rId4" Type="http://schemas.openxmlformats.org/officeDocument/2006/relationships/hyperlink" Target="https://github.com/bsteubing"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brightway-lca/temporalis" TargetMode="External"/><Relationship Id="rId3" Type="http://schemas.openxmlformats.org/officeDocument/2006/relationships/hyperlink" Target="https://github.com/IndEcol/Dashboard" TargetMode="External"/><Relationship Id="rId7" Type="http://schemas.openxmlformats.org/officeDocument/2006/relationships/hyperlink" Target="https://github.com/oie-mines-paristech/lca_algebraic" TargetMode="External"/><Relationship Id="rId2" Type="http://schemas.openxmlformats.org/officeDocument/2006/relationships/image" Target="../media/image51.png"/><Relationship Id="rId1" Type="http://schemas.openxmlformats.org/officeDocument/2006/relationships/slideLayout" Target="../slideLayouts/slideLayout23.xml"/><Relationship Id="rId6" Type="http://schemas.openxmlformats.org/officeDocument/2006/relationships/hyperlink" Target="https://github.com/LCA-ActivityBrowser/activity-browser" TargetMode="External"/><Relationship Id="rId5" Type="http://schemas.openxmlformats.org/officeDocument/2006/relationships/hyperlink" Target="https://github.com/brightway-lca" TargetMode="External"/><Relationship Id="rId10" Type="http://schemas.openxmlformats.org/officeDocument/2006/relationships/hyperlink" Target="https://github.com/konstantinstadler/pymrio" TargetMode="External"/><Relationship Id="rId4" Type="http://schemas.openxmlformats.org/officeDocument/2006/relationships/hyperlink" Target="https://brightway.dev/" TargetMode="External"/><Relationship Id="rId9" Type="http://schemas.openxmlformats.org/officeDocument/2006/relationships/hyperlink" Target="https://github.com/IndEcol/ODY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SLU-biochar/Bioenergy-CDR-LCA" TargetMode="External"/><Relationship Id="rId3" Type="http://schemas.openxmlformats.org/officeDocument/2006/relationships/hyperlink" Target="https://doi.org/10.1016/j.jclepro.2020.124873" TargetMode="External"/><Relationship Id="rId7" Type="http://schemas.openxmlformats.org/officeDocument/2006/relationships/hyperlink" Target="https://doi.org/10.31223/X5ZK9C"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github.com/ntropy-esa/P5_uppsala" TargetMode="External"/><Relationship Id="rId5" Type="http://schemas.openxmlformats.org/officeDocument/2006/relationships/hyperlink" Target="https://doi.org/10.1007/s42773-022-00144-3" TargetMode="External"/><Relationship Id="rId10" Type="http://schemas.openxmlformats.org/officeDocument/2006/relationships/hyperlink" Target="https://biochar.systems/modules/2-pyrolysis/#cradle-to-gate-climate-impact-of-several-biochar-supply-chains" TargetMode="External"/><Relationship Id="rId4" Type="http://schemas.openxmlformats.org/officeDocument/2006/relationships/hyperlink" Target="https://github.com/ntropy-esa/P2_farm_biochar" TargetMode="External"/><Relationship Id="rId9" Type="http://schemas.openxmlformats.org/officeDocument/2006/relationships/hyperlink" Target="https://github.com/SLU-biochar/bw2-widget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3.jpe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jpeg"/></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16/j.jclepro.2020.124873" TargetMode="External"/><Relationship Id="rId2" Type="http://schemas.openxmlformats.org/officeDocument/2006/relationships/notesSlide" Target="../notesSlides/notesSlide13.xml"/><Relationship Id="rId1" Type="http://schemas.openxmlformats.org/officeDocument/2006/relationships/slideLayout" Target="../slideLayouts/slideLayout39.xml"/><Relationship Id="rId5" Type="http://schemas.openxmlformats.org/officeDocument/2006/relationships/image" Target="../media/image59.png"/><Relationship Id="rId4" Type="http://schemas.openxmlformats.org/officeDocument/2006/relationships/hyperlink" Target="https://github.com/ntropy-esa/P2_farm_biochar"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63.jpeg"/><Relationship Id="rId5" Type="http://schemas.openxmlformats.org/officeDocument/2006/relationships/image" Target="../media/image62.jpeg"/><Relationship Id="rId10" Type="http://schemas.openxmlformats.org/officeDocument/2006/relationships/image" Target="../media/image67.jpeg"/><Relationship Id="rId4" Type="http://schemas.openxmlformats.org/officeDocument/2006/relationships/image" Target="../media/image61.png"/><Relationship Id="rId9" Type="http://schemas.openxmlformats.org/officeDocument/2006/relationships/image" Target="../media/image66.jpeg"/></Relationships>
</file>

<file path=ppt/slides/_rels/slide22.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71.jpeg"/><Relationship Id="rId5" Type="http://schemas.openxmlformats.org/officeDocument/2006/relationships/image" Target="../media/image70.jpeg"/><Relationship Id="rId10" Type="http://schemas.openxmlformats.org/officeDocument/2006/relationships/image" Target="../media/image75.jpeg"/><Relationship Id="rId4" Type="http://schemas.openxmlformats.org/officeDocument/2006/relationships/image" Target="../media/image69.jpeg"/><Relationship Id="rId9" Type="http://schemas.openxmlformats.org/officeDocument/2006/relationships/image" Target="../media/image74.jpe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png"/><Relationship Id="rId9"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39.xml"/><Relationship Id="rId4" Type="http://schemas.openxmlformats.org/officeDocument/2006/relationships/image" Target="../media/image89.jpeg"/></Relationships>
</file>

<file path=ppt/slides/_rels/slide2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8.xml"/><Relationship Id="rId1" Type="http://schemas.openxmlformats.org/officeDocument/2006/relationships/slideLayout" Target="../slideLayouts/slideLayout39.xml"/><Relationship Id="rId5" Type="http://schemas.openxmlformats.org/officeDocument/2006/relationships/image" Target="../media/image92.jpeg"/><Relationship Id="rId4" Type="http://schemas.openxmlformats.org/officeDocument/2006/relationships/image" Target="../media/image91.jpeg"/></Relationships>
</file>

<file path=ppt/slides/_rels/slide29.xml.rels><?xml version="1.0" encoding="UTF-8" standalone="yes"?>
<Relationships xmlns="http://schemas.openxmlformats.org/package/2006/relationships"><Relationship Id="rId3" Type="http://schemas.openxmlformats.org/officeDocument/2006/relationships/hyperlink" Target="https://biochar.systems/modules/2-pyrolysis/#cradle-to-gate-climate-impact-of-several-biochar-supply-chains" TargetMode="External"/><Relationship Id="rId2" Type="http://schemas.openxmlformats.org/officeDocument/2006/relationships/hyperlink" Target="https://github.com/SLU-biochar/bw2-widgets" TargetMode="External"/><Relationship Id="rId1" Type="http://schemas.openxmlformats.org/officeDocument/2006/relationships/slideLayout" Target="../slideLayouts/slideLayout39.xml"/><Relationship Id="rId4" Type="http://schemas.openxmlformats.org/officeDocument/2006/relationships/image" Target="../media/image93.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8" Type="http://schemas.openxmlformats.org/officeDocument/2006/relationships/hyperlink" Target="https://2022.brightcon.link/" TargetMode="External"/><Relationship Id="rId3" Type="http://schemas.openxmlformats.org/officeDocument/2006/relationships/hyperlink" Target="https://2.docs.brightway.dev/installation.html" TargetMode="External"/><Relationship Id="rId7" Type="http://schemas.openxmlformats.org/officeDocument/2006/relationships/hyperlink" Target="https://brightway.groups.io/g/development" TargetMode="External"/><Relationship Id="rId12" Type="http://schemas.openxmlformats.org/officeDocument/2006/relationships/hyperlink" Target="https://github.com/Depart-de-Sentier/Autumn-School-2022" TargetMode="External"/><Relationship Id="rId2" Type="http://schemas.openxmlformats.org/officeDocument/2006/relationships/hyperlink" Target="https://2.docs.brightway.dev/intro.html" TargetMode="External"/><Relationship Id="rId1" Type="http://schemas.openxmlformats.org/officeDocument/2006/relationships/slideLayout" Target="../slideLayouts/slideLayout8.xml"/><Relationship Id="rId6" Type="http://schemas.openxmlformats.org/officeDocument/2006/relationships/hyperlink" Target="https://www.youtube.com/channel/UCsyySKrzEMsRFsWW1Oz-6aA" TargetMode="External"/><Relationship Id="rId11" Type="http://schemas.openxmlformats.org/officeDocument/2006/relationships/hyperlink" Target="https://github.com/brightway-lca" TargetMode="External"/><Relationship Id="rId5" Type="http://schemas.openxmlformats.org/officeDocument/2006/relationships/hyperlink" Target="https://2.docs.brightway.dev/notebooks.html#example-notebooks" TargetMode="External"/><Relationship Id="rId10" Type="http://schemas.openxmlformats.org/officeDocument/2006/relationships/hyperlink" Target="https://2020.brightcon.link/" TargetMode="External"/><Relationship Id="rId4" Type="http://schemas.openxmlformats.org/officeDocument/2006/relationships/hyperlink" Target="https://github.com/LCA-ActivityBrowser/activity-browser#development-version" TargetMode="External"/><Relationship Id="rId9" Type="http://schemas.openxmlformats.org/officeDocument/2006/relationships/hyperlink" Target="https://2021.brightcon.lin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doi.org/10.1111/jiec.12306"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stan2web.net/" TargetMode="Externa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hyperlink" Target="https://environmentalfootprints.org/" TargetMode="External"/><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hyperlink" Target="https://doi.org/10.1111/jiec.12316" TargetMode="Externa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tefanpauliuk" TargetMode="External"/><Relationship Id="rId3" Type="http://schemas.openxmlformats.org/officeDocument/2006/relationships/image" Target="../media/image37.jpe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hyperlink" Target="https://github.com/bsteubing" TargetMode="External"/><Relationship Id="rId5" Type="http://schemas.openxmlformats.org/officeDocument/2006/relationships/image" Target="../media/image38.jpeg"/><Relationship Id="rId10" Type="http://schemas.openxmlformats.org/officeDocument/2006/relationships/hyperlink" Target="https://github.com/konstantinstadler" TargetMode="External"/><Relationship Id="rId4" Type="http://schemas.openxmlformats.org/officeDocument/2006/relationships/hyperlink" Target="https://github.com/cmutel" TargetMode="External"/><Relationship Id="rId9"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ctrTitle"/>
          </p:nvPr>
        </p:nvSpPr>
        <p:spPr>
          <a:xfrm>
            <a:off x="763588" y="1866205"/>
            <a:ext cx="9144000" cy="2387600"/>
          </a:xfrm>
        </p:spPr>
        <p:txBody>
          <a:bodyPr/>
          <a:lstStyle/>
          <a:p>
            <a:br>
              <a:rPr lang="en-GB" dirty="0"/>
            </a:br>
            <a:r>
              <a:rPr lang="en-GB" b="0" dirty="0"/>
              <a:t>Life cycle assessment using a suite of open-source python tools</a:t>
            </a:r>
            <a:endParaRPr lang="sv-SE" b="0" dirty="0"/>
          </a:p>
        </p:txBody>
      </p:sp>
      <p:sp>
        <p:nvSpPr>
          <p:cNvPr id="8" name="Underrubrik 2">
            <a:extLst>
              <a:ext uri="{FF2B5EF4-FFF2-40B4-BE49-F238E27FC236}">
                <a16:creationId xmlns:a16="http://schemas.microsoft.com/office/drawing/2014/main" id="{6A58DD48-D489-423E-BCE6-8C5A7BB71BD9}"/>
              </a:ext>
            </a:extLst>
          </p:cNvPr>
          <p:cNvSpPr>
            <a:spLocks noGrp="1"/>
          </p:cNvSpPr>
          <p:nvPr>
            <p:ph type="subTitle" idx="1"/>
          </p:nvPr>
        </p:nvSpPr>
        <p:spPr>
          <a:xfrm>
            <a:off x="765459" y="4398867"/>
            <a:ext cx="9144000" cy="838151"/>
          </a:xfrm>
        </p:spPr>
        <p:txBody>
          <a:bodyPr/>
          <a:lstStyle/>
          <a:p>
            <a:r>
              <a:rPr lang="en-GB" dirty="0"/>
              <a:t>ET Seminar / 2022-11-08</a:t>
            </a:r>
            <a:endParaRPr lang="en-GB" sz="2400" dirty="0"/>
          </a:p>
          <a:p>
            <a:r>
              <a:rPr lang="en-GB" sz="2400" dirty="0"/>
              <a:t>Elias Azzi</a:t>
            </a:r>
          </a:p>
        </p:txBody>
      </p:sp>
    </p:spTree>
    <p:extLst>
      <p:ext uri="{BB962C8B-B14F-4D97-AF65-F5344CB8AC3E}">
        <p14:creationId xmlns:p14="http://schemas.microsoft.com/office/powerpoint/2010/main" val="171351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50942" y="2907639"/>
            <a:ext cx="2650657" cy="2464189"/>
            <a:chOff x="8586839" y="2972855"/>
            <a:chExt cx="2650657" cy="2464189"/>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86839" y="2972855"/>
              <a:ext cx="1995336" cy="2399300"/>
            </a:xfrm>
            <a:prstGeom prst="rect">
              <a:avLst/>
            </a:prstGeom>
          </p:spPr>
        </p:pic>
        <p:sp>
          <p:nvSpPr>
            <p:cNvPr id="13" name="Rectangle 12"/>
            <p:cNvSpPr/>
            <p:nvPr/>
          </p:nvSpPr>
          <p:spPr>
            <a:xfrm>
              <a:off x="9457842" y="5221600"/>
              <a:ext cx="177965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https://github.com/konstantinstadler</a:t>
              </a: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sp>
        <p:nvSpPr>
          <p:cNvPr id="2" name="Title 1"/>
          <p:cNvSpPr>
            <a:spLocks noGrp="1"/>
          </p:cNvSpPr>
          <p:nvPr>
            <p:ph type="title"/>
          </p:nvPr>
        </p:nvSpPr>
        <p:spPr/>
        <p:txBody>
          <a:bodyPr/>
          <a:lstStyle/>
          <a:p>
            <a:r>
              <a:rPr lang="en-GB" dirty="0"/>
              <a:t>A community effort to change things…IOA</a:t>
            </a:r>
          </a:p>
        </p:txBody>
      </p:sp>
      <p:sp>
        <p:nvSpPr>
          <p:cNvPr id="3" name="Content Placeholder 2"/>
          <p:cNvSpPr>
            <a:spLocks noGrp="1"/>
          </p:cNvSpPr>
          <p:nvPr>
            <p:ph idx="1"/>
          </p:nvPr>
        </p:nvSpPr>
        <p:spPr>
          <a:xfrm>
            <a:off x="838200" y="1825625"/>
            <a:ext cx="10515600" cy="4895850"/>
          </a:xfrm>
        </p:spPr>
        <p:txBody>
          <a:bodyPr>
            <a:normAutofit/>
          </a:bodyPr>
          <a:lstStyle/>
          <a:p>
            <a:pPr marL="0" indent="0">
              <a:buNone/>
            </a:pPr>
            <a:r>
              <a:rPr lang="en-GB" dirty="0"/>
              <a:t>Several people, simultaneously, at different institutions…</a:t>
            </a:r>
          </a:p>
          <a:p>
            <a:pPr marL="0" indent="0">
              <a:buNone/>
            </a:pPr>
            <a:endParaRPr lang="en-GB" dirty="0"/>
          </a:p>
          <a:p>
            <a:pPr marL="0" indent="0">
              <a:buNone/>
            </a:pPr>
            <a:endParaRPr lang="en-GB" dirty="0"/>
          </a:p>
          <a:p>
            <a:pPr>
              <a:buFont typeface="Wingdings" panose="05000000000000000000" pitchFamily="2" charset="2"/>
              <a:buChar char="§"/>
            </a:pPr>
            <a:endParaRPr lang="en-GB"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3842455" y="5970586"/>
            <a:ext cx="41027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https://pymrio.readthedocs.io/en/latest/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17281" y="2708786"/>
            <a:ext cx="7514167" cy="3126863"/>
          </a:xfrm>
          <a:prstGeom prst="rect">
            <a:avLst/>
          </a:prstGeom>
        </p:spPr>
      </p:pic>
    </p:spTree>
    <p:extLst>
      <p:ext uri="{BB962C8B-B14F-4D97-AF65-F5344CB8AC3E}">
        <p14:creationId xmlns:p14="http://schemas.microsoft.com/office/powerpoint/2010/main" val="98368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050942" y="2972855"/>
            <a:ext cx="2281463" cy="2441478"/>
            <a:chOff x="5968098" y="2972855"/>
            <a:chExt cx="2281463" cy="2441478"/>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68098" y="2972855"/>
              <a:ext cx="1975018" cy="2403141"/>
            </a:xfrm>
            <a:prstGeom prst="rect">
              <a:avLst/>
            </a:prstGeom>
          </p:spPr>
        </p:pic>
        <p:sp>
          <p:nvSpPr>
            <p:cNvPr id="11" name="Rectangle 10"/>
            <p:cNvSpPr/>
            <p:nvPr/>
          </p:nvSpPr>
          <p:spPr>
            <a:xfrm>
              <a:off x="6635016" y="5198889"/>
              <a:ext cx="1614545"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https://github.com/stefanpauliuk</a:t>
              </a: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sp>
        <p:nvSpPr>
          <p:cNvPr id="2" name="Title 1"/>
          <p:cNvSpPr>
            <a:spLocks noGrp="1"/>
          </p:cNvSpPr>
          <p:nvPr>
            <p:ph type="title"/>
          </p:nvPr>
        </p:nvSpPr>
        <p:spPr/>
        <p:txBody>
          <a:bodyPr/>
          <a:lstStyle/>
          <a:p>
            <a:r>
              <a:rPr lang="en-GB" dirty="0"/>
              <a:t>A community effort to change things… MFA</a:t>
            </a:r>
          </a:p>
        </p:txBody>
      </p:sp>
      <p:sp>
        <p:nvSpPr>
          <p:cNvPr id="3" name="Content Placeholder 2"/>
          <p:cNvSpPr>
            <a:spLocks noGrp="1"/>
          </p:cNvSpPr>
          <p:nvPr>
            <p:ph idx="1"/>
          </p:nvPr>
        </p:nvSpPr>
        <p:spPr>
          <a:xfrm>
            <a:off x="838200" y="1825625"/>
            <a:ext cx="10515600" cy="4895850"/>
          </a:xfrm>
        </p:spPr>
        <p:txBody>
          <a:bodyPr>
            <a:normAutofit/>
          </a:bodyPr>
          <a:lstStyle/>
          <a:p>
            <a:pPr marL="0" indent="0">
              <a:buNone/>
            </a:pPr>
            <a:r>
              <a:rPr lang="en-GB" dirty="0"/>
              <a:t>Several people, simultaneously, at different institutions…</a:t>
            </a:r>
          </a:p>
          <a:p>
            <a:pPr marL="0" indent="0">
              <a:buNone/>
            </a:pPr>
            <a:endParaRPr lang="en-GB" dirty="0"/>
          </a:p>
          <a:p>
            <a:pPr marL="0" indent="0">
              <a:buNone/>
            </a:pPr>
            <a:endParaRPr lang="en-GB" dirty="0"/>
          </a:p>
          <a:p>
            <a:pPr>
              <a:buFont typeface="Wingdings" panose="05000000000000000000" pitchFamily="2" charset="2"/>
              <a:buChar char="§"/>
            </a:pPr>
            <a:endParaRPr lang="en-GB"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7276716" y="6390931"/>
            <a:ext cx="3480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https://doi.org/10.1111/jiec.12952</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17085" y="3832713"/>
            <a:ext cx="2825435" cy="2947796"/>
          </a:xfrm>
          <a:prstGeom prst="rect">
            <a:avLst/>
          </a:prstGeom>
        </p:spPr>
      </p:pic>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41030" y="2693832"/>
            <a:ext cx="2457704" cy="1073329"/>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09462" y="2650067"/>
            <a:ext cx="4342165" cy="3706283"/>
          </a:xfrm>
          <a:prstGeom prst="rect">
            <a:avLst/>
          </a:prstGeom>
        </p:spPr>
      </p:pic>
    </p:spTree>
    <p:extLst>
      <p:ext uri="{BB962C8B-B14F-4D97-AF65-F5344CB8AC3E}">
        <p14:creationId xmlns:p14="http://schemas.microsoft.com/office/powerpoint/2010/main" val="331800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community effort to change things… LCA</a:t>
            </a:r>
          </a:p>
        </p:txBody>
      </p:sp>
      <p:sp>
        <p:nvSpPr>
          <p:cNvPr id="3" name="Content Placeholder 2"/>
          <p:cNvSpPr>
            <a:spLocks noGrp="1"/>
          </p:cNvSpPr>
          <p:nvPr>
            <p:ph idx="1"/>
          </p:nvPr>
        </p:nvSpPr>
        <p:spPr>
          <a:xfrm>
            <a:off x="838200" y="1825625"/>
            <a:ext cx="10515600" cy="4895850"/>
          </a:xfrm>
        </p:spPr>
        <p:txBody>
          <a:bodyPr>
            <a:normAutofit/>
          </a:bodyPr>
          <a:lstStyle/>
          <a:p>
            <a:pPr marL="0" indent="0">
              <a:buNone/>
            </a:pPr>
            <a:r>
              <a:rPr lang="en-GB" dirty="0"/>
              <a:t>Several people, simultaneously, at different institutions…</a:t>
            </a:r>
          </a:p>
          <a:p>
            <a:pPr marL="0" indent="0">
              <a:buNone/>
            </a:pPr>
            <a:endParaRPr lang="en-GB" dirty="0"/>
          </a:p>
          <a:p>
            <a:pPr marL="0" indent="0">
              <a:buNone/>
            </a:pPr>
            <a:endParaRPr lang="en-GB" dirty="0"/>
          </a:p>
          <a:p>
            <a:pPr>
              <a:buFont typeface="Wingdings" panose="05000000000000000000" pitchFamily="2" charset="2"/>
              <a:buChar char="§"/>
            </a:pPr>
            <a:endParaRPr lang="en-GB"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4" name="Group 13"/>
          <p:cNvGrpSpPr/>
          <p:nvPr/>
        </p:nvGrpSpPr>
        <p:grpSpPr>
          <a:xfrm>
            <a:off x="1050942" y="2972857"/>
            <a:ext cx="1950069" cy="2371854"/>
            <a:chOff x="1050942" y="2972857"/>
            <a:chExt cx="1950069" cy="2371854"/>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942" y="2972857"/>
              <a:ext cx="1950069" cy="2333754"/>
            </a:xfrm>
            <a:prstGeom prst="rect">
              <a:avLst/>
            </a:prstGeom>
          </p:spPr>
        </p:pic>
        <p:sp>
          <p:nvSpPr>
            <p:cNvPr id="7" name="Rectangle 6"/>
            <p:cNvSpPr/>
            <p:nvPr/>
          </p:nvSpPr>
          <p:spPr>
            <a:xfrm>
              <a:off x="1366120" y="5129267"/>
              <a:ext cx="1334020"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https://github.com/cmutel</a:t>
              </a: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37018" y="2595646"/>
            <a:ext cx="3562849" cy="1247252"/>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2556" y="4326467"/>
            <a:ext cx="3867208" cy="2395008"/>
          </a:xfrm>
          <a:prstGeom prst="rect">
            <a:avLst/>
          </a:prstGeom>
        </p:spPr>
      </p:pic>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51412" y="3397073"/>
            <a:ext cx="2731440" cy="2432020"/>
          </a:xfrm>
          <a:prstGeom prst="rect">
            <a:avLst/>
          </a:prstGeom>
        </p:spPr>
      </p:pic>
      <p:sp>
        <p:nvSpPr>
          <p:cNvPr id="21" name="Rectangle 20"/>
          <p:cNvSpPr/>
          <p:nvPr/>
        </p:nvSpPr>
        <p:spPr>
          <a:xfrm>
            <a:off x="8063465" y="6090618"/>
            <a:ext cx="368575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https://doi.org/10.21105/joss.00236</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descr="Light Logo">
            <a:extLst>
              <a:ext uri="{FF2B5EF4-FFF2-40B4-BE49-F238E27FC236}">
                <a16:creationId xmlns:a16="http://schemas.microsoft.com/office/drawing/2014/main" id="{BA160818-C4AB-B577-86B1-110F6F416BAA}"/>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126046" y="1169519"/>
            <a:ext cx="2227754" cy="222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25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0E93-C25A-070A-F742-77DCA47880C3}"/>
              </a:ext>
            </a:extLst>
          </p:cNvPr>
          <p:cNvSpPr>
            <a:spLocks noGrp="1"/>
          </p:cNvSpPr>
          <p:nvPr>
            <p:ph type="title"/>
          </p:nvPr>
        </p:nvSpPr>
        <p:spPr/>
        <p:txBody>
          <a:bodyPr/>
          <a:lstStyle/>
          <a:p>
            <a:r>
              <a:rPr lang="en-GB" dirty="0"/>
              <a:t>bw2 in short</a:t>
            </a:r>
            <a:endParaRPr lang="fr-FR" dirty="0"/>
          </a:p>
        </p:txBody>
      </p:sp>
      <p:sp>
        <p:nvSpPr>
          <p:cNvPr id="3" name="Content Placeholder 2">
            <a:extLst>
              <a:ext uri="{FF2B5EF4-FFF2-40B4-BE49-F238E27FC236}">
                <a16:creationId xmlns:a16="http://schemas.microsoft.com/office/drawing/2014/main" id="{2A56A0EE-0B73-8F9E-2E95-126CF9BD2382}"/>
              </a:ext>
            </a:extLst>
          </p:cNvPr>
          <p:cNvSpPr>
            <a:spLocks noGrp="1"/>
          </p:cNvSpPr>
          <p:nvPr>
            <p:ph idx="1"/>
          </p:nvPr>
        </p:nvSpPr>
        <p:spPr>
          <a:xfrm>
            <a:off x="838200" y="1825625"/>
            <a:ext cx="5257800" cy="4351338"/>
          </a:xfrm>
        </p:spPr>
        <p:txBody>
          <a:bodyPr>
            <a:normAutofit/>
          </a:bodyPr>
          <a:lstStyle/>
          <a:p>
            <a:r>
              <a:rPr lang="en-GB" dirty="0"/>
              <a:t>Free &amp; open-source</a:t>
            </a:r>
          </a:p>
          <a:p>
            <a:r>
              <a:rPr lang="en-GB" dirty="0"/>
              <a:t>In development since 2012</a:t>
            </a:r>
          </a:p>
          <a:p>
            <a:pPr marL="0" indent="0">
              <a:buNone/>
            </a:pPr>
            <a:endParaRPr lang="en-GB" dirty="0"/>
          </a:p>
          <a:p>
            <a:pPr marL="0" indent="0">
              <a:buNone/>
            </a:pPr>
            <a:r>
              <a:rPr lang="en-GB" dirty="0"/>
              <a:t>Design goals were:</a:t>
            </a:r>
          </a:p>
          <a:p>
            <a:r>
              <a:rPr lang="en-GB" dirty="0"/>
              <a:t>Freedom of data structure</a:t>
            </a:r>
          </a:p>
          <a:p>
            <a:r>
              <a:rPr lang="en-GB" dirty="0"/>
              <a:t>Projects as self-contained objects</a:t>
            </a:r>
          </a:p>
          <a:p>
            <a:r>
              <a:rPr lang="en-GB" dirty="0"/>
              <a:t>Easy data manipulation</a:t>
            </a:r>
          </a:p>
          <a:p>
            <a:r>
              <a:rPr lang="en-GB" dirty="0"/>
              <a:t>Fast LCA calculations</a:t>
            </a:r>
          </a:p>
        </p:txBody>
      </p:sp>
      <p:sp>
        <p:nvSpPr>
          <p:cNvPr id="4" name="Slide Number Placeholder 3">
            <a:extLst>
              <a:ext uri="{FF2B5EF4-FFF2-40B4-BE49-F238E27FC236}">
                <a16:creationId xmlns:a16="http://schemas.microsoft.com/office/drawing/2014/main" id="{5CBB0FA0-0692-3274-0AD1-2289894B6C47}"/>
              </a:ext>
            </a:extLst>
          </p:cNvPr>
          <p:cNvSpPr>
            <a:spLocks noGrp="1"/>
          </p:cNvSpPr>
          <p:nvPr>
            <p:ph type="sldNum" sz="quarter" idx="12"/>
          </p:nvPr>
        </p:nvSpPr>
        <p:spPr/>
        <p:txBody>
          <a:bodyPr/>
          <a:lstStyle/>
          <a:p>
            <a:fld id="{B224549D-A2E0-478A-AAC9-252EBC994B29}" type="slidenum">
              <a:rPr lang="en-GB" smtClean="0"/>
              <a:t>13</a:t>
            </a:fld>
            <a:endParaRPr lang="en-GB"/>
          </a:p>
        </p:txBody>
      </p:sp>
      <p:pic>
        <p:nvPicPr>
          <p:cNvPr id="1026" name="Picture 2">
            <a:extLst>
              <a:ext uri="{FF2B5EF4-FFF2-40B4-BE49-F238E27FC236}">
                <a16:creationId xmlns:a16="http://schemas.microsoft.com/office/drawing/2014/main" id="{29B71409-493C-461F-A7B8-5B8B52BD4D4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20505" y="739773"/>
            <a:ext cx="5525420" cy="578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610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DB0ACE5-D065-13EA-6159-370DFAA730D5}"/>
              </a:ext>
            </a:extLst>
          </p:cNvPr>
          <p:cNvSpPr>
            <a:spLocks noGrp="1"/>
          </p:cNvSpPr>
          <p:nvPr>
            <p:ph type="title"/>
          </p:nvPr>
        </p:nvSpPr>
        <p:spPr/>
        <p:txBody>
          <a:bodyPr/>
          <a:lstStyle/>
          <a:p>
            <a:r>
              <a:rPr lang="en-GB" i="1" dirty="0"/>
              <a:t>From bw2 to bw25</a:t>
            </a:r>
            <a:endParaRPr lang="fr-FR" i="1" dirty="0"/>
          </a:p>
        </p:txBody>
      </p:sp>
      <p:sp>
        <p:nvSpPr>
          <p:cNvPr id="11" name="Content Placeholder 10">
            <a:extLst>
              <a:ext uri="{FF2B5EF4-FFF2-40B4-BE49-F238E27FC236}">
                <a16:creationId xmlns:a16="http://schemas.microsoft.com/office/drawing/2014/main" id="{EAE52D27-F770-F7D9-6CC7-651EFD375379}"/>
              </a:ext>
            </a:extLst>
          </p:cNvPr>
          <p:cNvSpPr>
            <a:spLocks noGrp="1"/>
          </p:cNvSpPr>
          <p:nvPr>
            <p:ph idx="1"/>
          </p:nvPr>
        </p:nvSpPr>
        <p:spPr/>
        <p:txBody>
          <a:bodyPr/>
          <a:lstStyle/>
          <a:p>
            <a:pPr marL="0" indent="0">
              <a:buNone/>
            </a:pPr>
            <a:r>
              <a:rPr lang="en-GB" sz="2000" b="1" dirty="0"/>
              <a:t>bw2</a:t>
            </a:r>
          </a:p>
          <a:p>
            <a:pPr marL="0" indent="0">
              <a:buNone/>
            </a:pPr>
            <a:r>
              <a:rPr lang="en-GB" sz="2000" b="0" i="0" dirty="0">
                <a:effectLst/>
              </a:rPr>
              <a:t>Brightway2 is a open source framework for </a:t>
            </a:r>
            <a:r>
              <a:rPr lang="en-GB" sz="2000" b="0" i="0" u="sng" dirty="0">
                <a:effectLst/>
                <a:hlinkClick r:id="rId3">
                  <a:extLst>
                    <a:ext uri="{A12FA001-AC4F-418D-AE19-62706E023703}">
                      <ahyp:hlinkClr xmlns:ahyp="http://schemas.microsoft.com/office/drawing/2018/hyperlinkcolor" val="tx"/>
                    </a:ext>
                  </a:extLst>
                </a:hlinkClick>
              </a:rPr>
              <a:t>life cycle assessment (LCA)</a:t>
            </a:r>
            <a:r>
              <a:rPr lang="en-GB" sz="2000" b="0" i="0" dirty="0">
                <a:effectLst/>
              </a:rPr>
              <a:t>. It doesn’t try to replace software like </a:t>
            </a:r>
            <a:r>
              <a:rPr lang="en-GB" sz="2000" b="0" i="0" u="sng" dirty="0" err="1">
                <a:effectLst/>
                <a:hlinkClick r:id="rId4">
                  <a:extLst>
                    <a:ext uri="{A12FA001-AC4F-418D-AE19-62706E023703}">
                      <ahyp:hlinkClr xmlns:ahyp="http://schemas.microsoft.com/office/drawing/2018/hyperlinkcolor" val="tx"/>
                    </a:ext>
                  </a:extLst>
                </a:hlinkClick>
              </a:rPr>
              <a:t>SimaPro</a:t>
            </a:r>
            <a:r>
              <a:rPr lang="en-GB" sz="2000" b="0" i="0" dirty="0">
                <a:effectLst/>
              </a:rPr>
              <a:t> or </a:t>
            </a:r>
            <a:r>
              <a:rPr lang="en-GB" sz="2000" b="0" i="0" u="sng" dirty="0" err="1">
                <a:effectLst/>
                <a:hlinkClick r:id="rId5">
                  <a:extLst>
                    <a:ext uri="{A12FA001-AC4F-418D-AE19-62706E023703}">
                      <ahyp:hlinkClr xmlns:ahyp="http://schemas.microsoft.com/office/drawing/2018/hyperlinkcolor" val="tx"/>
                    </a:ext>
                  </a:extLst>
                </a:hlinkClick>
              </a:rPr>
              <a:t>OpenLCA</a:t>
            </a:r>
            <a:r>
              <a:rPr lang="en-GB" sz="2000" b="0" i="0" dirty="0">
                <a:effectLst/>
              </a:rPr>
              <a:t>, but rather to offer new possibilities to those who want to break the limits of conventional LCA. Basically, </a:t>
            </a:r>
            <a:r>
              <a:rPr lang="en-GB" sz="2000" b="0" i="0" dirty="0">
                <a:effectLst/>
                <a:highlight>
                  <a:srgbClr val="FFFF00"/>
                </a:highlight>
              </a:rPr>
              <a:t>this is the framework for you if your project lies at the intersection of LCA and your imagination</a:t>
            </a:r>
            <a:r>
              <a:rPr lang="en-GB" sz="2000" b="0" i="0" dirty="0">
                <a:effectLst/>
              </a:rPr>
              <a:t>.</a:t>
            </a:r>
          </a:p>
          <a:p>
            <a:pPr marL="0" indent="0">
              <a:buNone/>
            </a:pPr>
            <a:endParaRPr lang="en-GB" sz="2000" dirty="0">
              <a:solidFill>
                <a:srgbClr val="777777"/>
              </a:solidFill>
            </a:endParaRPr>
          </a:p>
          <a:p>
            <a:pPr marL="0" indent="0">
              <a:buNone/>
            </a:pPr>
            <a:r>
              <a:rPr lang="en-GB" sz="2000" b="1" dirty="0"/>
              <a:t>bw2.5</a:t>
            </a:r>
          </a:p>
          <a:p>
            <a:pPr marL="0" indent="0">
              <a:buNone/>
            </a:pPr>
            <a:r>
              <a:rPr lang="en-GB" sz="2000" b="0" i="0" dirty="0" err="1">
                <a:solidFill>
                  <a:srgbClr val="24292F"/>
                </a:solidFill>
                <a:effectLst/>
              </a:rPr>
              <a:t>Brightway</a:t>
            </a:r>
            <a:r>
              <a:rPr lang="en-GB" sz="2000" b="0" i="0" dirty="0">
                <a:solidFill>
                  <a:srgbClr val="24292F"/>
                </a:solidFill>
                <a:effectLst/>
              </a:rPr>
              <a:t> 2.5 is the next generation of the </a:t>
            </a:r>
            <a:r>
              <a:rPr lang="en-GB" sz="2000" b="0" i="0" u="none" strike="noStrike" dirty="0">
                <a:effectLst/>
                <a:hlinkClick r:id="rId6"/>
              </a:rPr>
              <a:t>Brightway2</a:t>
            </a:r>
            <a:r>
              <a:rPr lang="en-GB" sz="2000" b="0" i="0" dirty="0">
                <a:solidFill>
                  <a:srgbClr val="24292F"/>
                </a:solidFill>
                <a:effectLst/>
              </a:rPr>
              <a:t> framework for life cycle assessment. It provides new capabilities for</a:t>
            </a:r>
            <a:r>
              <a:rPr lang="en-GB" sz="2000" b="0" i="0" dirty="0">
                <a:solidFill>
                  <a:srgbClr val="24292F"/>
                </a:solidFill>
                <a:effectLst/>
                <a:highlight>
                  <a:srgbClr val="FFFF00"/>
                </a:highlight>
              </a:rPr>
              <a:t> cloud computing </a:t>
            </a:r>
            <a:r>
              <a:rPr lang="en-GB" sz="2000" b="0" i="0" dirty="0">
                <a:solidFill>
                  <a:srgbClr val="24292F"/>
                </a:solidFill>
                <a:effectLst/>
              </a:rPr>
              <a:t>and model interaction, with the use of a </a:t>
            </a:r>
            <a:r>
              <a:rPr lang="en-GB" sz="2000" b="0" i="0" dirty="0">
                <a:solidFill>
                  <a:srgbClr val="24292F"/>
                </a:solidFill>
                <a:effectLst/>
                <a:highlight>
                  <a:srgbClr val="FFFF00"/>
                </a:highlight>
              </a:rPr>
              <a:t>new </a:t>
            </a:r>
            <a:r>
              <a:rPr lang="en-GB" sz="2000" b="0" i="0" u="none" strike="noStrike" dirty="0">
                <a:effectLst/>
                <a:highlight>
                  <a:srgbClr val="FFFF00"/>
                </a:highlight>
                <a:hlinkClick r:id="rId7"/>
              </a:rPr>
              <a:t>processed data library</a:t>
            </a:r>
            <a:r>
              <a:rPr lang="en-GB" sz="2000" b="0" i="0" dirty="0">
                <a:solidFill>
                  <a:srgbClr val="24292F"/>
                </a:solidFill>
                <a:effectLst/>
                <a:highlight>
                  <a:srgbClr val="FFFF00"/>
                </a:highlight>
              </a:rPr>
              <a:t> </a:t>
            </a:r>
            <a:r>
              <a:rPr lang="en-GB" sz="2000" b="0" i="0" dirty="0">
                <a:solidFill>
                  <a:srgbClr val="24292F"/>
                </a:solidFill>
                <a:effectLst/>
              </a:rPr>
              <a:t>and a separation between the calculation library and a library for </a:t>
            </a:r>
            <a:r>
              <a:rPr lang="en-GB" sz="2000" b="0" i="0" u="none" strike="noStrike" dirty="0">
                <a:effectLst/>
                <a:hlinkClick r:id="rId8"/>
              </a:rPr>
              <a:t>matrix construction and manipulation</a:t>
            </a:r>
            <a:r>
              <a:rPr lang="en-GB" sz="2000" b="0" i="0" dirty="0">
                <a:solidFill>
                  <a:srgbClr val="24292F"/>
                </a:solidFill>
                <a:effectLst/>
              </a:rPr>
              <a:t>.</a:t>
            </a:r>
            <a:endParaRPr lang="fr-FR" sz="2000" dirty="0">
              <a:solidFill>
                <a:srgbClr val="24292F"/>
              </a:solidFill>
            </a:endParaRPr>
          </a:p>
          <a:p>
            <a:pPr marL="0" indent="0">
              <a:buNone/>
            </a:pPr>
            <a:r>
              <a:rPr lang="fr-FR" sz="2000" dirty="0">
                <a:solidFill>
                  <a:srgbClr val="24292F"/>
                </a:solidFill>
              </a:rPr>
              <a:t>	e.g. </a:t>
            </a:r>
            <a:r>
              <a:rPr lang="fr-FR" sz="2000" dirty="0" err="1">
                <a:solidFill>
                  <a:srgbClr val="24292F"/>
                </a:solidFill>
              </a:rPr>
              <a:t>ever</a:t>
            </a:r>
            <a:r>
              <a:rPr lang="fr-FR" sz="2000" dirty="0">
                <a:solidFill>
                  <a:srgbClr val="24292F"/>
                </a:solidFill>
              </a:rPr>
              <a:t> </a:t>
            </a:r>
            <a:r>
              <a:rPr lang="fr-FR" sz="2000" dirty="0" err="1">
                <a:solidFill>
                  <a:srgbClr val="24292F"/>
                </a:solidFill>
              </a:rPr>
              <a:t>dreamt</a:t>
            </a:r>
            <a:r>
              <a:rPr lang="fr-FR" sz="2000" dirty="0">
                <a:solidFill>
                  <a:srgbClr val="24292F"/>
                </a:solidFill>
              </a:rPr>
              <a:t> of </a:t>
            </a:r>
            <a:r>
              <a:rPr lang="fr-FR" sz="2000" dirty="0" err="1">
                <a:solidFill>
                  <a:srgbClr val="24292F"/>
                </a:solidFill>
              </a:rPr>
              <a:t>programatically</a:t>
            </a:r>
            <a:r>
              <a:rPr lang="fr-FR" sz="2000" dirty="0">
                <a:solidFill>
                  <a:srgbClr val="24292F"/>
                </a:solidFill>
              </a:rPr>
              <a:t> </a:t>
            </a:r>
            <a:r>
              <a:rPr lang="fr-FR" sz="2000" dirty="0" err="1">
                <a:solidFill>
                  <a:srgbClr val="24292F"/>
                </a:solidFill>
              </a:rPr>
              <a:t>editing</a:t>
            </a:r>
            <a:r>
              <a:rPr lang="fr-FR" sz="2000" dirty="0">
                <a:solidFill>
                  <a:srgbClr val="24292F"/>
                </a:solidFill>
              </a:rPr>
              <a:t> </a:t>
            </a:r>
            <a:r>
              <a:rPr lang="fr-FR" sz="2000" dirty="0" err="1">
                <a:solidFill>
                  <a:srgbClr val="24292F"/>
                </a:solidFill>
              </a:rPr>
              <a:t>ecoinvent</a:t>
            </a:r>
            <a:r>
              <a:rPr lang="fr-FR" sz="2000" dirty="0">
                <a:solidFill>
                  <a:srgbClr val="24292F"/>
                </a:solidFill>
              </a:rPr>
              <a:t> </a:t>
            </a:r>
            <a:r>
              <a:rPr lang="fr-FR" sz="2000" dirty="0" err="1">
                <a:solidFill>
                  <a:srgbClr val="24292F"/>
                </a:solidFill>
              </a:rPr>
              <a:t>using</a:t>
            </a:r>
            <a:r>
              <a:rPr lang="fr-FR" sz="2000" dirty="0">
                <a:solidFill>
                  <a:srgbClr val="24292F"/>
                </a:solidFill>
              </a:rPr>
              <a:t> future IPCC scenarios?</a:t>
            </a:r>
            <a:endParaRPr lang="en-GB" sz="2000" b="0" i="0" dirty="0">
              <a:solidFill>
                <a:srgbClr val="24292F"/>
              </a:solidFill>
              <a:effectLst/>
            </a:endParaRPr>
          </a:p>
        </p:txBody>
      </p:sp>
    </p:spTree>
    <p:extLst>
      <p:ext uri="{BB962C8B-B14F-4D97-AF65-F5344CB8AC3E}">
        <p14:creationId xmlns:p14="http://schemas.microsoft.com/office/powerpoint/2010/main" val="1125316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944358" y="2986577"/>
            <a:ext cx="2056653" cy="2371855"/>
            <a:chOff x="3327284" y="2972856"/>
            <a:chExt cx="2056653" cy="2371855"/>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27284" y="2972856"/>
              <a:ext cx="1997091" cy="2196393"/>
            </a:xfrm>
            <a:prstGeom prst="rect">
              <a:avLst/>
            </a:prstGeom>
          </p:spPr>
        </p:pic>
        <p:sp>
          <p:nvSpPr>
            <p:cNvPr id="9" name="Rectangle 8"/>
            <p:cNvSpPr/>
            <p:nvPr/>
          </p:nvSpPr>
          <p:spPr>
            <a:xfrm>
              <a:off x="3327284" y="5221600"/>
              <a:ext cx="2056653" cy="123111"/>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Bernhard Steubing </a:t>
              </a: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https://github.com/bsteubing</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p:txBody>
          <a:bodyPr/>
          <a:lstStyle/>
          <a:p>
            <a:r>
              <a:rPr lang="en-GB" dirty="0"/>
              <a:t>A community effort to change things… LCA</a:t>
            </a:r>
          </a:p>
        </p:txBody>
      </p:sp>
      <p:sp>
        <p:nvSpPr>
          <p:cNvPr id="3" name="Content Placeholder 2"/>
          <p:cNvSpPr>
            <a:spLocks noGrp="1"/>
          </p:cNvSpPr>
          <p:nvPr>
            <p:ph idx="1"/>
          </p:nvPr>
        </p:nvSpPr>
        <p:spPr>
          <a:xfrm>
            <a:off x="838200" y="1825625"/>
            <a:ext cx="10515600" cy="4895850"/>
          </a:xfrm>
        </p:spPr>
        <p:txBody>
          <a:bodyPr>
            <a:normAutofit/>
          </a:bodyPr>
          <a:lstStyle/>
          <a:p>
            <a:pPr marL="0" indent="0">
              <a:buNone/>
            </a:pPr>
            <a:r>
              <a:rPr lang="en-GB" dirty="0"/>
              <a:t>Several people, simultaneously, at different institutions…</a:t>
            </a:r>
          </a:p>
          <a:p>
            <a:pPr marL="0" indent="0">
              <a:buNone/>
            </a:pPr>
            <a:endParaRPr lang="en-GB" dirty="0"/>
          </a:p>
          <a:p>
            <a:pPr marL="0" indent="0">
              <a:buNone/>
            </a:pPr>
            <a:endParaRPr lang="en-GB" dirty="0"/>
          </a:p>
          <a:p>
            <a:pPr>
              <a:buFont typeface="Wingdings" panose="05000000000000000000" pitchFamily="2" charset="2"/>
              <a:buChar char="§"/>
            </a:pPr>
            <a:endParaRPr lang="en-GB"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23277" y="2575451"/>
            <a:ext cx="6483856" cy="3426338"/>
          </a:xfrm>
          <a:prstGeom prst="rect">
            <a:avLst/>
          </a:prstGeom>
        </p:spPr>
      </p:pic>
      <p:sp>
        <p:nvSpPr>
          <p:cNvPr id="19" name="Rectangle 18"/>
          <p:cNvSpPr/>
          <p:nvPr/>
        </p:nvSpPr>
        <p:spPr>
          <a:xfrm>
            <a:off x="4023277" y="6169580"/>
            <a:ext cx="352737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https://doi.org/10.1016/j.simpa.2019.100012</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93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Industrial Ecology Dashboard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802" y="1342357"/>
            <a:ext cx="6132246" cy="5420074"/>
          </a:xfrm>
          <a:prstGeom prst="rect">
            <a:avLst/>
          </a:prstGeom>
        </p:spPr>
      </p:pic>
      <p:sp>
        <p:nvSpPr>
          <p:cNvPr id="7" name="Rectangle 6"/>
          <p:cNvSpPr/>
          <p:nvPr/>
        </p:nvSpPr>
        <p:spPr>
          <a:xfrm>
            <a:off x="6642467" y="1687330"/>
            <a:ext cx="5602431" cy="56323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https://github.com/IndEcol/Dashboard</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My favourites: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LCA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https://brightway.dev/</a:t>
            </a:r>
            <a:r>
              <a:rPr lang="en-GB" dirty="0">
                <a:solidFill>
                  <a:prstClr val="black"/>
                </a:solidFill>
                <a:latin typeface="Calibri" panose="020F0502020204030204"/>
              </a:rPr>
              <a:t>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https://github.com/brightway-lca</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https://github.com/LCA-ActivityBrowser/activity-browser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https://github.com/oie-mines-paristech/lca_algebraic</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solidFill>
                  <a:prstClr val="black"/>
                </a:solidFill>
                <a:latin typeface="Calibri" panose="020F0502020204030204"/>
              </a:rPr>
              <a:t>tLCA</a:t>
            </a:r>
            <a:endParaRPr lang="en-GB"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https://github.com/brightway-lca/temporalis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dMFA</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9"/>
              </a:rPr>
              <a:t>https://github.com/IndEcol/ODYM</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IOA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https://github.com/konstantinstadler/pymrio</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403826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49945" y="365125"/>
            <a:ext cx="4064509" cy="4086479"/>
          </a:xfrm>
          <a:prstGeom prst="rect">
            <a:avLst/>
          </a:prstGeom>
        </p:spPr>
      </p:pic>
      <p:sp>
        <p:nvSpPr>
          <p:cNvPr id="2" name="Title 1"/>
          <p:cNvSpPr>
            <a:spLocks noGrp="1"/>
          </p:cNvSpPr>
          <p:nvPr>
            <p:ph type="title"/>
          </p:nvPr>
        </p:nvSpPr>
        <p:spPr/>
        <p:txBody>
          <a:bodyPr/>
          <a:lstStyle/>
          <a:p>
            <a:r>
              <a:rPr lang="en-GB" dirty="0"/>
              <a:t>My journey in all this?</a:t>
            </a:r>
          </a:p>
        </p:txBody>
      </p:sp>
      <p:sp>
        <p:nvSpPr>
          <p:cNvPr id="3" name="Content Placeholder 2"/>
          <p:cNvSpPr>
            <a:spLocks noGrp="1"/>
          </p:cNvSpPr>
          <p:nvPr>
            <p:ph idx="1"/>
          </p:nvPr>
        </p:nvSpPr>
        <p:spPr>
          <a:xfrm>
            <a:off x="245278" y="1690687"/>
            <a:ext cx="7534379" cy="5030787"/>
          </a:xfrm>
        </p:spPr>
        <p:txBody>
          <a:bodyPr>
            <a:normAutofit fontScale="92500"/>
          </a:bodyPr>
          <a:lstStyle/>
          <a:p>
            <a:pPr>
              <a:buFont typeface="Wingdings" panose="05000000000000000000" pitchFamily="2" charset="2"/>
              <a:buChar char="§"/>
            </a:pPr>
            <a:r>
              <a:rPr lang="en-GB" dirty="0"/>
              <a:t>An email forwarded back in March 2018… </a:t>
            </a:r>
          </a:p>
          <a:p>
            <a:pPr>
              <a:buFont typeface="Wingdings" panose="05000000000000000000" pitchFamily="2" charset="2"/>
              <a:buChar char="§"/>
            </a:pPr>
            <a:r>
              <a:rPr lang="en-GB" dirty="0"/>
              <a:t>Lots of learning, trial and errors</a:t>
            </a:r>
          </a:p>
          <a:p>
            <a:pPr>
              <a:buFont typeface="Wingdings" panose="05000000000000000000" pitchFamily="2" charset="2"/>
              <a:buChar char="§"/>
            </a:pPr>
            <a:r>
              <a:rPr lang="en-GB" dirty="0"/>
              <a:t>Done:</a:t>
            </a:r>
          </a:p>
          <a:p>
            <a:pPr lvl="1">
              <a:buFont typeface="Wingdings" panose="05000000000000000000" pitchFamily="2" charset="2"/>
              <a:buChar char="§"/>
            </a:pPr>
            <a:r>
              <a:rPr lang="en-GB" dirty="0"/>
              <a:t>5+ LCA studies using bw2</a:t>
            </a:r>
          </a:p>
          <a:p>
            <a:pPr lvl="1">
              <a:buFont typeface="Wingdings" panose="05000000000000000000" pitchFamily="2" charset="2"/>
              <a:buChar char="§"/>
            </a:pPr>
            <a:r>
              <a:rPr lang="en-GB" dirty="0"/>
              <a:t>Supervised a handful of master theses</a:t>
            </a:r>
          </a:p>
          <a:p>
            <a:pPr lvl="1">
              <a:buFont typeface="Wingdings" panose="05000000000000000000" pitchFamily="2" charset="2"/>
              <a:buChar char="§"/>
            </a:pPr>
            <a:r>
              <a:rPr lang="en-GB" dirty="0"/>
              <a:t>Used in 1 course</a:t>
            </a:r>
          </a:p>
          <a:p>
            <a:pPr marL="0" indent="0">
              <a:buNone/>
            </a:pPr>
            <a:endParaRPr lang="en-GB" dirty="0"/>
          </a:p>
          <a:p>
            <a:pPr>
              <a:buFont typeface="Wingdings" panose="05000000000000000000" pitchFamily="2" charset="2"/>
              <a:buChar char="§"/>
            </a:pPr>
            <a:r>
              <a:rPr lang="en-GB" sz="2400" dirty="0"/>
              <a:t>Mainly a re-user of existing code</a:t>
            </a:r>
          </a:p>
          <a:p>
            <a:pPr>
              <a:buFont typeface="Wingdings" panose="05000000000000000000" pitchFamily="2" charset="2"/>
              <a:buChar char="§"/>
            </a:pPr>
            <a:r>
              <a:rPr lang="en-GB" sz="2400" dirty="0"/>
              <a:t>Combining tools together, e.g. energy models &amp; LCA models</a:t>
            </a:r>
          </a:p>
          <a:p>
            <a:pPr>
              <a:buFont typeface="Wingdings" panose="05000000000000000000" pitchFamily="2" charset="2"/>
              <a:buChar char="§"/>
            </a:pPr>
            <a:r>
              <a:rPr lang="en-GB" sz="2400" dirty="0"/>
              <a:t>To some extent: </a:t>
            </a:r>
          </a:p>
          <a:p>
            <a:pPr lvl="1">
              <a:buFont typeface="Wingdings" panose="05000000000000000000" pitchFamily="2" charset="2"/>
              <a:buChar char="§"/>
            </a:pPr>
            <a:r>
              <a:rPr lang="en-GB" sz="2000" dirty="0"/>
              <a:t>Developing new functions, e.g. </a:t>
            </a:r>
            <a:r>
              <a:rPr lang="en-GB" sz="2000" b="1" dirty="0"/>
              <a:t>contribution analysis &amp; plotting</a:t>
            </a:r>
          </a:p>
          <a:p>
            <a:pPr lvl="1">
              <a:buFont typeface="Wingdings" panose="05000000000000000000" pitchFamily="2" charset="2"/>
              <a:buChar char="§"/>
            </a:pPr>
            <a:r>
              <a:rPr lang="en-GB" sz="2000" dirty="0"/>
              <a:t>identifying/fixing bugs/writing issues/participation in conference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58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E841303-685C-6A5B-816B-350CBA32C03B}"/>
              </a:ext>
            </a:extLst>
          </p:cNvPr>
          <p:cNvSpPr>
            <a:spLocks noGrp="1"/>
          </p:cNvSpPr>
          <p:nvPr>
            <p:ph type="body" sz="quarter" idx="11"/>
          </p:nvPr>
        </p:nvSpPr>
        <p:spPr/>
        <p:txBody>
          <a:bodyPr/>
          <a:lstStyle/>
          <a:p>
            <a:endParaRPr lang="fr-FR"/>
          </a:p>
        </p:txBody>
      </p:sp>
      <p:sp>
        <p:nvSpPr>
          <p:cNvPr id="12" name="Picture Placeholder 11">
            <a:extLst>
              <a:ext uri="{FF2B5EF4-FFF2-40B4-BE49-F238E27FC236}">
                <a16:creationId xmlns:a16="http://schemas.microsoft.com/office/drawing/2014/main" id="{12B64F51-8DB8-DE37-26BD-9406F7A335BA}"/>
              </a:ext>
            </a:extLst>
          </p:cNvPr>
          <p:cNvSpPr>
            <a:spLocks noGrp="1"/>
          </p:cNvSpPr>
          <p:nvPr>
            <p:ph type="pic" sz="quarter" idx="10"/>
          </p:nvPr>
        </p:nvSpPr>
        <p:spPr/>
      </p:sp>
      <p:sp>
        <p:nvSpPr>
          <p:cNvPr id="10" name="Title 9">
            <a:extLst>
              <a:ext uri="{FF2B5EF4-FFF2-40B4-BE49-F238E27FC236}">
                <a16:creationId xmlns:a16="http://schemas.microsoft.com/office/drawing/2014/main" id="{DDB0ACE5-D065-13EA-6159-370DFAA730D5}"/>
              </a:ext>
            </a:extLst>
          </p:cNvPr>
          <p:cNvSpPr>
            <a:spLocks noGrp="1"/>
          </p:cNvSpPr>
          <p:nvPr>
            <p:ph type="title"/>
          </p:nvPr>
        </p:nvSpPr>
        <p:spPr/>
        <p:txBody>
          <a:bodyPr/>
          <a:lstStyle/>
          <a:p>
            <a:r>
              <a:rPr lang="en-GB" dirty="0"/>
              <a:t>Part 2 –</a:t>
            </a:r>
            <a:r>
              <a:rPr lang="en-GB" i="1" dirty="0"/>
              <a:t> </a:t>
            </a:r>
            <a:r>
              <a:rPr lang="en-GB" dirty="0"/>
              <a:t>Examples of how we’ve used </a:t>
            </a:r>
            <a:r>
              <a:rPr lang="en-GB" dirty="0" err="1"/>
              <a:t>brightway</a:t>
            </a:r>
            <a:endParaRPr lang="fr-FR" i="1" dirty="0"/>
          </a:p>
        </p:txBody>
      </p:sp>
      <p:sp>
        <p:nvSpPr>
          <p:cNvPr id="11" name="Content Placeholder 10">
            <a:extLst>
              <a:ext uri="{FF2B5EF4-FFF2-40B4-BE49-F238E27FC236}">
                <a16:creationId xmlns:a16="http://schemas.microsoft.com/office/drawing/2014/main" id="{EAE52D27-F770-F7D9-6CC7-651EFD375379}"/>
              </a:ext>
            </a:extLst>
          </p:cNvPr>
          <p:cNvSpPr>
            <a:spLocks noGrp="1"/>
          </p:cNvSpPr>
          <p:nvPr>
            <p:ph idx="1"/>
          </p:nvPr>
        </p:nvSpPr>
        <p:spPr>
          <a:xfrm>
            <a:off x="152401" y="1108696"/>
            <a:ext cx="10808562" cy="5444504"/>
          </a:xfrm>
        </p:spPr>
        <p:txBody>
          <a:bodyPr/>
          <a:lstStyle/>
          <a:p>
            <a:pPr marL="0" indent="0">
              <a:buNone/>
            </a:pPr>
            <a:endParaRPr lang="en-GB" sz="2400" dirty="0"/>
          </a:p>
          <a:p>
            <a:pPr marL="0" indent="0">
              <a:buNone/>
            </a:pPr>
            <a:r>
              <a:rPr lang="en-GB" sz="2400" dirty="0"/>
              <a:t>a. </a:t>
            </a:r>
            <a:r>
              <a:rPr lang="en-GB" sz="2400" i="1" dirty="0" err="1"/>
              <a:t>brightway</a:t>
            </a:r>
            <a:r>
              <a:rPr lang="en-GB" sz="2400" dirty="0"/>
              <a:t>: On-farm energy modelling coupled to LCA</a:t>
            </a:r>
          </a:p>
          <a:p>
            <a:pPr marL="0" indent="0" algn="ctr">
              <a:buNone/>
            </a:pPr>
            <a:r>
              <a:rPr lang="en-GB" sz="2000" u="sng" dirty="0">
                <a:solidFill>
                  <a:srgbClr val="0070C0"/>
                </a:solidFill>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https://doi.org/10.1016/j.jclepro.2020.124873</a:t>
            </a:r>
            <a:r>
              <a:rPr lang="en-GB" sz="2000" dirty="0">
                <a:solidFill>
                  <a:srgbClr val="0070C0"/>
                </a:solidFill>
                <a:effectLst/>
                <a:latin typeface="Calibri" panose="020F0502020204030204" pitchFamily="34" charset="0"/>
                <a:ea typeface="Times New Roman" panose="02020603050405020304" pitchFamily="18" charset="0"/>
              </a:rPr>
              <a:t>   </a:t>
            </a:r>
            <a:r>
              <a:rPr lang="en-GB" sz="2000" u="sng" dirty="0">
                <a:solidFill>
                  <a:srgbClr val="0070C0"/>
                </a:solidFill>
                <a:effectLst/>
                <a:latin typeface="Calibri" panose="020F0502020204030204" pitchFamily="34" charset="0"/>
                <a:ea typeface="Times New Roman" panose="02020603050405020304" pitchFamily="18" charset="0"/>
                <a:hlinkClick r:id="rId4">
                  <a:extLst>
                    <a:ext uri="{A12FA001-AC4F-418D-AE19-62706E023703}">
                      <ahyp:hlinkClr xmlns:ahyp="http://schemas.microsoft.com/office/drawing/2018/hyperlinkcolor" val="tx"/>
                    </a:ext>
                  </a:extLst>
                </a:hlinkClick>
              </a:rPr>
              <a:t>https://github.com/ntropy-esa/P2_farm_biochar</a:t>
            </a:r>
            <a:r>
              <a:rPr lang="en-GB" sz="2000" u="sng" dirty="0">
                <a:solidFill>
                  <a:srgbClr val="0070C0"/>
                </a:solidFill>
                <a:effectLst/>
                <a:latin typeface="Calibri" panose="020F0502020204030204" pitchFamily="34" charset="0"/>
                <a:ea typeface="Times New Roman" panose="02020603050405020304" pitchFamily="18" charset="0"/>
              </a:rPr>
              <a:t> </a:t>
            </a:r>
            <a:endParaRPr lang="en-GB" sz="2000" dirty="0">
              <a:solidFill>
                <a:srgbClr val="0070C0"/>
              </a:solidFill>
            </a:endParaRPr>
          </a:p>
          <a:p>
            <a:pPr marL="0" indent="0">
              <a:buNone/>
            </a:pPr>
            <a:r>
              <a:rPr lang="en-GB" sz="2400" dirty="0"/>
              <a:t>b. </a:t>
            </a:r>
            <a:r>
              <a:rPr lang="en-GB" sz="2400" i="1" dirty="0" err="1"/>
              <a:t>brightway</a:t>
            </a:r>
            <a:r>
              <a:rPr lang="en-GB" sz="2400" i="1" dirty="0"/>
              <a:t> &amp; </a:t>
            </a:r>
            <a:r>
              <a:rPr lang="en-GB" sz="2400" i="1" dirty="0" err="1"/>
              <a:t>odym</a:t>
            </a:r>
            <a:r>
              <a:rPr lang="en-GB" sz="2400" dirty="0"/>
              <a:t>: classic product LCAs &amp; dynamic material flow analysis</a:t>
            </a:r>
          </a:p>
          <a:p>
            <a:pPr marL="0" indent="0" algn="ctr">
              <a:buNone/>
            </a:pPr>
            <a:r>
              <a:rPr lang="en-GB" sz="2000" u="sng" dirty="0">
                <a:solidFill>
                  <a:srgbClr val="0070C0"/>
                </a:solidFill>
                <a:effectLst/>
                <a:latin typeface="Calibri" panose="020F0502020204030204" pitchFamily="34" charset="0"/>
                <a:ea typeface="Times New Roman" panose="02020603050405020304" pitchFamily="18" charset="0"/>
                <a:hlinkClick r:id="rId5">
                  <a:extLst>
                    <a:ext uri="{A12FA001-AC4F-418D-AE19-62706E023703}">
                      <ahyp:hlinkClr xmlns:ahyp="http://schemas.microsoft.com/office/drawing/2018/hyperlinkcolor" val="tx"/>
                    </a:ext>
                  </a:extLst>
                </a:hlinkClick>
              </a:rPr>
              <a:t>https://doi.org/10.1007/s42773-022-00144-3</a:t>
            </a:r>
            <a:r>
              <a:rPr lang="en-GB" sz="2000" dirty="0">
                <a:solidFill>
                  <a:srgbClr val="0070C0"/>
                </a:solidFill>
                <a:effectLst/>
                <a:latin typeface="Calibri" panose="020F0502020204030204" pitchFamily="34" charset="0"/>
                <a:ea typeface="Times New Roman" panose="02020603050405020304" pitchFamily="18" charset="0"/>
              </a:rPr>
              <a:t>   </a:t>
            </a:r>
            <a:r>
              <a:rPr lang="en-GB" sz="2000" u="sng" dirty="0">
                <a:solidFill>
                  <a:srgbClr val="0070C0"/>
                </a:solidFill>
                <a:effectLst/>
                <a:latin typeface="Calibri" panose="020F0502020204030204" pitchFamily="34" charset="0"/>
                <a:ea typeface="Times New Roman" panose="02020603050405020304" pitchFamily="18" charset="0"/>
                <a:hlinkClick r:id="rId6">
                  <a:extLst>
                    <a:ext uri="{A12FA001-AC4F-418D-AE19-62706E023703}">
                      <ahyp:hlinkClr xmlns:ahyp="http://schemas.microsoft.com/office/drawing/2018/hyperlinkcolor" val="tx"/>
                    </a:ext>
                  </a:extLst>
                </a:hlinkClick>
              </a:rPr>
              <a:t>https://github.com/ntropy-esa/P5_uppsala</a:t>
            </a:r>
            <a:r>
              <a:rPr lang="en-GB" sz="2000" dirty="0">
                <a:solidFill>
                  <a:srgbClr val="0070C0"/>
                </a:solidFill>
                <a:effectLst/>
                <a:latin typeface="Calibri" panose="020F0502020204030204" pitchFamily="34" charset="0"/>
                <a:ea typeface="Times New Roman" panose="02020603050405020304" pitchFamily="18" charset="0"/>
              </a:rPr>
              <a:t> </a:t>
            </a:r>
            <a:endParaRPr lang="en-GB" sz="2000" dirty="0">
              <a:solidFill>
                <a:srgbClr val="0070C0"/>
              </a:solidFill>
            </a:endParaRPr>
          </a:p>
          <a:p>
            <a:pPr marL="0" indent="0">
              <a:buNone/>
            </a:pPr>
            <a:r>
              <a:rPr lang="en-GB" sz="2400" dirty="0"/>
              <a:t>c. </a:t>
            </a:r>
            <a:r>
              <a:rPr lang="en-GB" sz="2400" i="1" dirty="0" err="1"/>
              <a:t>lca_algebraic</a:t>
            </a:r>
            <a:r>
              <a:rPr lang="en-GB" sz="2400" dirty="0"/>
              <a:t>: parametrized models, global sensitivity analysis, decision trees</a:t>
            </a:r>
          </a:p>
          <a:p>
            <a:pPr marL="0" indent="0" algn="ctr">
              <a:buNone/>
            </a:pPr>
            <a:r>
              <a:rPr lang="en-GB" sz="2000" u="sng" dirty="0">
                <a:solidFill>
                  <a:srgbClr val="0070C0"/>
                </a:solidFill>
                <a:effectLst/>
                <a:latin typeface="Calibri" panose="020F0502020204030204" pitchFamily="34" charset="0"/>
                <a:ea typeface="Times New Roman" panose="02020603050405020304" pitchFamily="18" charset="0"/>
                <a:hlinkClick r:id="rId7">
                  <a:extLst>
                    <a:ext uri="{A12FA001-AC4F-418D-AE19-62706E023703}">
                      <ahyp:hlinkClr xmlns:ahyp="http://schemas.microsoft.com/office/drawing/2018/hyperlinkcolor" val="tx"/>
                    </a:ext>
                  </a:extLst>
                </a:hlinkClick>
              </a:rPr>
              <a:t>https://doi.org/10.31223/X5ZK9C</a:t>
            </a:r>
            <a:r>
              <a:rPr lang="en-GB" sz="2000" dirty="0">
                <a:solidFill>
                  <a:srgbClr val="0070C0"/>
                </a:solidFill>
                <a:effectLst/>
                <a:latin typeface="Calibri" panose="020F0502020204030204" pitchFamily="34" charset="0"/>
                <a:ea typeface="Times New Roman" panose="02020603050405020304" pitchFamily="18" charset="0"/>
              </a:rPr>
              <a:t>    </a:t>
            </a:r>
            <a:r>
              <a:rPr lang="en-GB" sz="2000" u="sng" dirty="0">
                <a:solidFill>
                  <a:srgbClr val="0070C0"/>
                </a:solidFill>
                <a:effectLst/>
                <a:latin typeface="Calibri" panose="020F0502020204030204" pitchFamily="34" charset="0"/>
                <a:ea typeface="Times New Roman" panose="02020603050405020304" pitchFamily="18" charset="0"/>
                <a:hlinkClick r:id="rId8">
                  <a:extLst>
                    <a:ext uri="{A12FA001-AC4F-418D-AE19-62706E023703}">
                      <ahyp:hlinkClr xmlns:ahyp="http://schemas.microsoft.com/office/drawing/2018/hyperlinkcolor" val="tx"/>
                    </a:ext>
                  </a:extLst>
                </a:hlinkClick>
              </a:rPr>
              <a:t>https://github.com/SLU-biochar/Bioenergy-CDR-LCA</a:t>
            </a:r>
            <a:r>
              <a:rPr lang="en-GB" sz="2000" dirty="0">
                <a:solidFill>
                  <a:srgbClr val="0070C0"/>
                </a:solidFill>
                <a:effectLst/>
                <a:latin typeface="Calibri" panose="020F0502020204030204" pitchFamily="34" charset="0"/>
                <a:ea typeface="Times New Roman" panose="02020603050405020304" pitchFamily="18" charset="0"/>
              </a:rPr>
              <a:t>  </a:t>
            </a:r>
            <a:endParaRPr lang="en-GB" sz="2000" dirty="0">
              <a:solidFill>
                <a:srgbClr val="0070C0"/>
              </a:solidFill>
            </a:endParaRPr>
          </a:p>
          <a:p>
            <a:pPr marL="0" indent="0">
              <a:buNone/>
            </a:pPr>
            <a:r>
              <a:rPr lang="en-GB" sz="2400" dirty="0"/>
              <a:t>d. </a:t>
            </a:r>
            <a:r>
              <a:rPr lang="en-GB" sz="2400" i="1" dirty="0" err="1"/>
              <a:t>bw_temporalis</a:t>
            </a:r>
            <a:r>
              <a:rPr lang="en-GB" sz="2400" dirty="0"/>
              <a:t>: time-dependent LCA / straw biochar</a:t>
            </a:r>
          </a:p>
          <a:p>
            <a:pPr marL="0" indent="0" algn="ctr">
              <a:buNone/>
            </a:pPr>
            <a:r>
              <a:rPr lang="en-GB" sz="2000" dirty="0" err="1">
                <a:solidFill>
                  <a:srgbClr val="0070C0"/>
                </a:solidFill>
                <a:latin typeface="Calibri" panose="020F0502020204030204" pitchFamily="34" charset="0"/>
                <a:cs typeface="Calibri" panose="020F0502020204030204" pitchFamily="34" charset="0"/>
              </a:rPr>
              <a:t>Mistra</a:t>
            </a:r>
            <a:r>
              <a:rPr lang="en-GB" sz="2000" dirty="0">
                <a:solidFill>
                  <a:srgbClr val="0070C0"/>
                </a:solidFill>
                <a:latin typeface="Calibri" panose="020F0502020204030204" pitchFamily="34" charset="0"/>
                <a:cs typeface="Calibri" panose="020F0502020204030204" pitchFamily="34" charset="0"/>
              </a:rPr>
              <a:t> Food Futures – Report</a:t>
            </a:r>
          </a:p>
          <a:p>
            <a:pPr marL="0" indent="0">
              <a:buNone/>
            </a:pPr>
            <a:r>
              <a:rPr lang="en-GB" sz="2400" dirty="0"/>
              <a:t>e. </a:t>
            </a:r>
            <a:r>
              <a:rPr lang="en-GB" sz="2400" i="1" dirty="0" err="1"/>
              <a:t>bw_widgets</a:t>
            </a:r>
            <a:r>
              <a:rPr lang="en-GB" sz="2400" dirty="0"/>
              <a:t>: interactive LCA results for project website</a:t>
            </a:r>
          </a:p>
          <a:p>
            <a:pPr marL="0" indent="0" algn="ctr">
              <a:buNone/>
            </a:pPr>
            <a:r>
              <a:rPr lang="en-GB" sz="2000" dirty="0">
                <a:solidFill>
                  <a:srgbClr val="0070C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https://github.com/SLU-biochar/bw2-widgets</a:t>
            </a:r>
            <a:r>
              <a:rPr lang="en-GB" sz="2000" dirty="0">
                <a:solidFill>
                  <a:srgbClr val="0070C0"/>
                </a:solidFill>
                <a:latin typeface="Calibri" panose="020F0502020204030204" pitchFamily="34" charset="0"/>
                <a:cs typeface="Calibri" panose="020F0502020204030204" pitchFamily="34" charset="0"/>
              </a:rPr>
              <a:t> </a:t>
            </a:r>
            <a:r>
              <a:rPr lang="en-GB" sz="2000" dirty="0">
                <a:solidFill>
                  <a:srgbClr val="0070C0"/>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https://biochar.systems/modules/2-pyrolysis/</a:t>
            </a:r>
            <a:r>
              <a:rPr lang="en-GB" sz="2000" dirty="0">
                <a:solidFill>
                  <a:srgbClr val="0070C0"/>
                </a:solidFill>
                <a:latin typeface="Calibri" panose="020F0502020204030204" pitchFamily="34" charset="0"/>
                <a:cs typeface="Calibri" panose="020F0502020204030204" pitchFamily="34" charset="0"/>
              </a:rPr>
              <a:t> </a:t>
            </a:r>
          </a:p>
          <a:p>
            <a:endParaRPr lang="fr-FR" dirty="0"/>
          </a:p>
        </p:txBody>
      </p:sp>
    </p:spTree>
    <p:extLst>
      <p:ext uri="{BB962C8B-B14F-4D97-AF65-F5344CB8AC3E}">
        <p14:creationId xmlns:p14="http://schemas.microsoft.com/office/powerpoint/2010/main" val="25476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marL="0" indent="0">
              <a:buNone/>
            </a:pPr>
            <a:r>
              <a:rPr lang="en-GB" sz="4400" dirty="0"/>
              <a:t>On-farm energy modelling coupled to LCA</a:t>
            </a:r>
          </a:p>
        </p:txBody>
      </p:sp>
      <p:pic>
        <p:nvPicPr>
          <p:cNvPr id="5" name="Picture 4" descr="http://media.lindeborgs.com/2016/04/DSC00626-1.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7836" y="844952"/>
            <a:ext cx="3509985" cy="251957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pic>
        <p:nvPicPr>
          <p:cNvPr id="6" name="Picture 12" descr="Carbon negative technology in place"/>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790175" y="864070"/>
            <a:ext cx="1989932" cy="2500454"/>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t="-369"/>
          <a:stretch/>
        </p:blipFill>
        <p:spPr>
          <a:xfrm>
            <a:off x="207836" y="3451296"/>
            <a:ext cx="1693902" cy="1700551"/>
          </a:xfrm>
          <a:prstGeom prst="rect">
            <a:avLst/>
          </a:prstGeom>
          <a:noFill/>
          <a:ln w="19050">
            <a:noFill/>
            <a:miter lim="800000"/>
            <a:headEnd/>
            <a:tailEnd/>
          </a:ln>
        </p:spPr>
      </p:pic>
      <p:pic>
        <p:nvPicPr>
          <p:cNvPr id="8" name="Picture 7"/>
          <p:cNvPicPr>
            <a:picLocks noChangeAspect="1"/>
          </p:cNvPicPr>
          <p:nvPr/>
        </p:nvPicPr>
        <p:blipFill rotWithShape="1">
          <a:blip r:embed="rId6" cstate="email">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a:ext>
            </a:extLst>
          </a:blip>
          <a:srcRect/>
          <a:stretch/>
        </p:blipFill>
        <p:spPr>
          <a:xfrm>
            <a:off x="2031620" y="3451295"/>
            <a:ext cx="1686202" cy="1700551"/>
          </a:xfrm>
          <a:prstGeom prst="rect">
            <a:avLst/>
          </a:prstGeom>
        </p:spPr>
      </p:pic>
      <p:pic>
        <p:nvPicPr>
          <p:cNvPr id="9" name="Picture 8"/>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790175" y="3452765"/>
            <a:ext cx="1989932" cy="1714396"/>
          </a:xfrm>
          <a:prstGeom prst="rect">
            <a:avLst/>
          </a:prstGeom>
        </p:spPr>
      </p:pic>
      <p:sp>
        <p:nvSpPr>
          <p:cNvPr id="10" name="TextBox 9"/>
          <p:cNvSpPr txBox="1"/>
          <p:nvPr/>
        </p:nvSpPr>
        <p:spPr>
          <a:xfrm>
            <a:off x="200323" y="5198708"/>
            <a:ext cx="282422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Heating equipment: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50 kW pyrolysis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16 kW heat pump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Electrical heaters</a:t>
            </a:r>
          </a:p>
        </p:txBody>
      </p:sp>
      <p:sp>
        <p:nvSpPr>
          <p:cNvPr id="11" name="TextBox 10"/>
          <p:cNvSpPr txBox="1"/>
          <p:nvPr/>
        </p:nvSpPr>
        <p:spPr>
          <a:xfrm>
            <a:off x="-5576189" y="5184526"/>
            <a:ext cx="517521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Farm activities: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Organic grain production (12 ha)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Hotel, conference, and courses</a:t>
            </a:r>
          </a:p>
        </p:txBody>
      </p:sp>
      <p:sp>
        <p:nvSpPr>
          <p:cNvPr id="13" name="TextBox 12"/>
          <p:cNvSpPr txBox="1"/>
          <p:nvPr/>
        </p:nvSpPr>
        <p:spPr>
          <a:xfrm>
            <a:off x="2649716" y="5291040"/>
            <a:ext cx="4605969" cy="1138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 an energy-efficient system, what is a farmer’s biochar production potential?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What is the environmental performance of pyrolysis-heating compared with reference technologies?</a:t>
            </a:r>
          </a:p>
        </p:txBody>
      </p:sp>
      <p:pic>
        <p:nvPicPr>
          <p:cNvPr id="2" name="Picture 1">
            <a:extLst>
              <a:ext uri="{FF2B5EF4-FFF2-40B4-BE49-F238E27FC236}">
                <a16:creationId xmlns:a16="http://schemas.microsoft.com/office/drawing/2014/main" id="{D5F42960-04FF-2BE3-D6C7-8E638E18ACB4}"/>
              </a:ext>
            </a:extLst>
          </p:cNvPr>
          <p:cNvPicPr>
            <a:picLocks noChangeAspect="1"/>
          </p:cNvPicPr>
          <p:nvPr/>
        </p:nvPicPr>
        <p:blipFill>
          <a:blip r:embed="rId9" cstate="email">
            <a:extLst>
              <a:ext uri="{28A0092B-C50C-407E-A947-70E740481C1C}">
                <a14:useLocalDpi xmlns:a14="http://schemas.microsoft.com/office/drawing/2010/main"/>
              </a:ext>
            </a:extLst>
          </a:blip>
          <a:srcRect b="1807"/>
          <a:stretch>
            <a:fillRect/>
          </a:stretch>
        </p:blipFill>
        <p:spPr bwMode="auto">
          <a:xfrm>
            <a:off x="6095999" y="1296409"/>
            <a:ext cx="6034873" cy="4395948"/>
          </a:xfrm>
          <a:prstGeom prst="rect">
            <a:avLst/>
          </a:prstGeom>
          <a:noFill/>
          <a:ln>
            <a:noFill/>
          </a:ln>
        </p:spPr>
      </p:pic>
    </p:spTree>
    <p:extLst>
      <p:ext uri="{BB962C8B-B14F-4D97-AF65-F5344CB8AC3E}">
        <p14:creationId xmlns:p14="http://schemas.microsoft.com/office/powerpoint/2010/main" val="331437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4D0B447-9C5F-EA0E-2D08-D3D4A55D53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936602">
            <a:off x="3219329" y="41447"/>
            <a:ext cx="1612287" cy="2294856"/>
          </a:xfrm>
          <a:prstGeom prst="rect">
            <a:avLst/>
          </a:prstGeom>
          <a:ln>
            <a:noFill/>
          </a:ln>
          <a:effectLst>
            <a:softEdge rad="112500"/>
          </a:effectLst>
        </p:spPr>
      </p:pic>
      <p:sp>
        <p:nvSpPr>
          <p:cNvPr id="7" name="Text Placeholder 6">
            <a:extLst>
              <a:ext uri="{FF2B5EF4-FFF2-40B4-BE49-F238E27FC236}">
                <a16:creationId xmlns:a16="http://schemas.microsoft.com/office/drawing/2014/main" id="{1FFF4191-FBC1-AE02-DC17-92CEA1D1D923}"/>
              </a:ext>
            </a:extLst>
          </p:cNvPr>
          <p:cNvSpPr>
            <a:spLocks noGrp="1"/>
          </p:cNvSpPr>
          <p:nvPr>
            <p:ph type="body" sz="quarter" idx="11"/>
          </p:nvPr>
        </p:nvSpPr>
        <p:spPr/>
        <p:txBody>
          <a:bodyPr/>
          <a:lstStyle/>
          <a:p>
            <a:endParaRPr lang="fr-FR"/>
          </a:p>
        </p:txBody>
      </p:sp>
      <p:sp>
        <p:nvSpPr>
          <p:cNvPr id="6" name="Picture Placeholder 5">
            <a:extLst>
              <a:ext uri="{FF2B5EF4-FFF2-40B4-BE49-F238E27FC236}">
                <a16:creationId xmlns:a16="http://schemas.microsoft.com/office/drawing/2014/main" id="{56A822F5-CF36-CA9E-142E-833D6AD38744}"/>
              </a:ext>
            </a:extLst>
          </p:cNvPr>
          <p:cNvSpPr>
            <a:spLocks noGrp="1"/>
          </p:cNvSpPr>
          <p:nvPr>
            <p:ph type="pic" sz="quarter" idx="10"/>
          </p:nvPr>
        </p:nvSpPr>
        <p:spPr/>
      </p:sp>
      <p:sp>
        <p:nvSpPr>
          <p:cNvPr id="4" name="Title 3">
            <a:extLst>
              <a:ext uri="{FF2B5EF4-FFF2-40B4-BE49-F238E27FC236}">
                <a16:creationId xmlns:a16="http://schemas.microsoft.com/office/drawing/2014/main" id="{968A0793-5689-34FC-4582-052648217F76}"/>
              </a:ext>
            </a:extLst>
          </p:cNvPr>
          <p:cNvSpPr>
            <a:spLocks noGrp="1"/>
          </p:cNvSpPr>
          <p:nvPr>
            <p:ph type="title"/>
          </p:nvPr>
        </p:nvSpPr>
        <p:spPr/>
        <p:txBody>
          <a:bodyPr/>
          <a:lstStyle/>
          <a:p>
            <a:r>
              <a:rPr lang="en-GB" dirty="0"/>
              <a:t>About</a:t>
            </a:r>
            <a:endParaRPr lang="fr-FR" dirty="0"/>
          </a:p>
        </p:txBody>
      </p:sp>
      <p:pic>
        <p:nvPicPr>
          <p:cNvPr id="8" name="Picture 7">
            <a:extLst>
              <a:ext uri="{FF2B5EF4-FFF2-40B4-BE49-F238E27FC236}">
                <a16:creationId xmlns:a16="http://schemas.microsoft.com/office/drawing/2014/main" id="{26D7BBFB-1A59-9806-22AF-8949B848DF5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75578" y="1066115"/>
            <a:ext cx="1348568" cy="1855411"/>
          </a:xfrm>
          <a:prstGeom prst="rect">
            <a:avLst/>
          </a:prstGeom>
        </p:spPr>
      </p:pic>
      <p:grpSp>
        <p:nvGrpSpPr>
          <p:cNvPr id="9" name="Group 8">
            <a:extLst>
              <a:ext uri="{FF2B5EF4-FFF2-40B4-BE49-F238E27FC236}">
                <a16:creationId xmlns:a16="http://schemas.microsoft.com/office/drawing/2014/main" id="{A55F8137-FCD2-27FF-B829-447C6FAA7A23}"/>
              </a:ext>
            </a:extLst>
          </p:cNvPr>
          <p:cNvGrpSpPr/>
          <p:nvPr/>
        </p:nvGrpSpPr>
        <p:grpSpPr>
          <a:xfrm>
            <a:off x="4214622" y="1757595"/>
            <a:ext cx="1506037" cy="1478551"/>
            <a:chOff x="120650" y="114300"/>
            <a:chExt cx="1739900" cy="1708149"/>
          </a:xfrm>
        </p:grpSpPr>
        <p:sp>
          <p:nvSpPr>
            <p:cNvPr id="10" name="Rectangle 9">
              <a:extLst>
                <a:ext uri="{FF2B5EF4-FFF2-40B4-BE49-F238E27FC236}">
                  <a16:creationId xmlns:a16="http://schemas.microsoft.com/office/drawing/2014/main" id="{A634DBF2-3401-A3E2-56DF-4ABE702E2EEA}"/>
                </a:ext>
              </a:extLst>
            </p:cNvPr>
            <p:cNvSpPr/>
            <p:nvPr/>
          </p:nvSpPr>
          <p:spPr>
            <a:xfrm>
              <a:off x="120650" y="114300"/>
              <a:ext cx="1739900" cy="1708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1" name="Picture 10">
              <a:extLst>
                <a:ext uri="{FF2B5EF4-FFF2-40B4-BE49-F238E27FC236}">
                  <a16:creationId xmlns:a16="http://schemas.microsoft.com/office/drawing/2014/main" id="{55E9006A-8227-439C-1C0A-4297387306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0893" y="271334"/>
              <a:ext cx="1374586" cy="1374586"/>
            </a:xfrm>
            <a:prstGeom prst="rect">
              <a:avLst/>
            </a:prstGeom>
          </p:spPr>
        </p:pic>
      </p:grpSp>
      <p:pic>
        <p:nvPicPr>
          <p:cNvPr id="13" name="Picture 12">
            <a:extLst>
              <a:ext uri="{FF2B5EF4-FFF2-40B4-BE49-F238E27FC236}">
                <a16:creationId xmlns:a16="http://schemas.microsoft.com/office/drawing/2014/main" id="{DE2565BE-DAB8-3B3F-BB75-246841C3B7F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5390" y="3176778"/>
            <a:ext cx="3828644" cy="3539777"/>
          </a:xfrm>
          <a:prstGeom prst="rect">
            <a:avLst/>
          </a:prstGeom>
          <a:ln>
            <a:noFill/>
          </a:ln>
          <a:effectLst>
            <a:softEdge rad="112500"/>
          </a:effectLst>
        </p:spPr>
      </p:pic>
      <p:pic>
        <p:nvPicPr>
          <p:cNvPr id="7172" name="Picture 4" descr="Mikasa MVA-200 Volleyball Ball Blå | Goalinn">
            <a:extLst>
              <a:ext uri="{FF2B5EF4-FFF2-40B4-BE49-F238E27FC236}">
                <a16:creationId xmlns:a16="http://schemas.microsoft.com/office/drawing/2014/main" id="{2E346EB3-B9EB-4E8E-1D6F-F0BBB9C9C68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48117" y="4268672"/>
            <a:ext cx="2412385" cy="24123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4D0D37-CEB3-1404-D7FB-9FDD15BF09D7}"/>
              </a:ext>
            </a:extLst>
          </p:cNvPr>
          <p:cNvPicPr>
            <a:picLocks noChangeAspect="1"/>
          </p:cNvPicPr>
          <p:nvPr/>
        </p:nvPicPr>
        <p:blipFill>
          <a:blip r:embed="rId8"/>
          <a:stretch>
            <a:fillRect/>
          </a:stretch>
        </p:blipFill>
        <p:spPr>
          <a:xfrm rot="20874298">
            <a:off x="4897345" y="2672076"/>
            <a:ext cx="4667250" cy="981075"/>
          </a:xfrm>
          <a:prstGeom prst="rect">
            <a:avLst/>
          </a:prstGeom>
        </p:spPr>
      </p:pic>
      <p:pic>
        <p:nvPicPr>
          <p:cNvPr id="15" name="Picture 14">
            <a:extLst>
              <a:ext uri="{FF2B5EF4-FFF2-40B4-BE49-F238E27FC236}">
                <a16:creationId xmlns:a16="http://schemas.microsoft.com/office/drawing/2014/main" id="{AB2EEE1C-3BE5-5884-F66F-8AE8937FC64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090010" y="103209"/>
            <a:ext cx="2776883" cy="2546950"/>
          </a:xfrm>
          <a:prstGeom prst="rect">
            <a:avLst/>
          </a:prstGeom>
          <a:ln>
            <a:noFill/>
          </a:ln>
          <a:effectLst>
            <a:softEdge rad="112500"/>
          </a:effectLst>
        </p:spPr>
      </p:pic>
      <p:pic>
        <p:nvPicPr>
          <p:cNvPr id="17" name="Picture 16">
            <a:extLst>
              <a:ext uri="{FF2B5EF4-FFF2-40B4-BE49-F238E27FC236}">
                <a16:creationId xmlns:a16="http://schemas.microsoft.com/office/drawing/2014/main" id="{44CE4707-571E-E886-DC18-5F954FE5C5D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103514" y="608399"/>
            <a:ext cx="1804970" cy="1804970"/>
          </a:xfrm>
          <a:prstGeom prst="rect">
            <a:avLst/>
          </a:prstGeom>
        </p:spPr>
      </p:pic>
      <p:sp>
        <p:nvSpPr>
          <p:cNvPr id="19" name="TextBox 18">
            <a:extLst>
              <a:ext uri="{FF2B5EF4-FFF2-40B4-BE49-F238E27FC236}">
                <a16:creationId xmlns:a16="http://schemas.microsoft.com/office/drawing/2014/main" id="{91C7B4A3-3E14-72FD-D366-556DE6C8851B}"/>
              </a:ext>
            </a:extLst>
          </p:cNvPr>
          <p:cNvSpPr txBox="1"/>
          <p:nvPr/>
        </p:nvSpPr>
        <p:spPr>
          <a:xfrm>
            <a:off x="9450981" y="2591585"/>
            <a:ext cx="2066925" cy="830997"/>
          </a:xfrm>
          <a:prstGeom prst="rect">
            <a:avLst/>
          </a:prstGeom>
          <a:noFill/>
        </p:spPr>
        <p:txBody>
          <a:bodyPr wrap="square">
            <a:spAutoFit/>
          </a:bodyPr>
          <a:lstStyle/>
          <a:p>
            <a:pPr algn="ctr"/>
            <a:r>
              <a:rPr lang="en-GB" sz="2400" b="1" dirty="0">
                <a:latin typeface="Calibri Light" panose="020F0302020204030204" pitchFamily="34" charset="0"/>
                <a:cs typeface="Calibri Light" panose="020F0302020204030204" pitchFamily="34" charset="0"/>
              </a:rPr>
              <a:t>Husby Gård Koloniförening</a:t>
            </a:r>
            <a:endParaRPr lang="fr-FR" sz="2400" b="1" dirty="0">
              <a:latin typeface="Calibri Light" panose="020F0302020204030204" pitchFamily="34" charset="0"/>
              <a:cs typeface="Calibri Light" panose="020F0302020204030204" pitchFamily="34" charset="0"/>
            </a:endParaRPr>
          </a:p>
        </p:txBody>
      </p:sp>
      <p:pic>
        <p:nvPicPr>
          <p:cNvPr id="7180" name="Picture 12" descr="SLU - Home | Facebook">
            <a:extLst>
              <a:ext uri="{FF2B5EF4-FFF2-40B4-BE49-F238E27FC236}">
                <a16:creationId xmlns:a16="http://schemas.microsoft.com/office/drawing/2014/main" id="{F8D572FA-BC3B-9CCF-CC09-5DA527EFE62F}"/>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8352832" y="3716395"/>
            <a:ext cx="1412363" cy="160016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Puro.earth stimulates growth of carbon removal market with new digital  asset to facilitate prepayments | Business Wire">
            <a:extLst>
              <a:ext uri="{FF2B5EF4-FFF2-40B4-BE49-F238E27FC236}">
                <a16:creationId xmlns:a16="http://schemas.microsoft.com/office/drawing/2014/main" id="{19A2F682-F8B4-62CC-3F78-03CA8B024E0E}"/>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8148321" y="5177791"/>
            <a:ext cx="2119763" cy="146400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Zero Waste Stockholm">
            <a:extLst>
              <a:ext uri="{FF2B5EF4-FFF2-40B4-BE49-F238E27FC236}">
                <a16:creationId xmlns:a16="http://schemas.microsoft.com/office/drawing/2014/main" id="{B5B3762B-68C7-DCB0-340F-EA2338763000}"/>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696392" y="193144"/>
            <a:ext cx="1506038" cy="145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9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sz="4000" dirty="0"/>
              <a:t>On-farm energy modelling coupled to LCA</a:t>
            </a:r>
            <a:endParaRPr lang="en-SE" dirty="0"/>
          </a:p>
        </p:txBody>
      </p:sp>
      <p:sp>
        <p:nvSpPr>
          <p:cNvPr id="6" name="Rectangle 5"/>
          <p:cNvSpPr/>
          <p:nvPr/>
        </p:nvSpPr>
        <p:spPr>
          <a:xfrm>
            <a:off x="731552" y="6222316"/>
            <a:ext cx="97385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hlinkClick r:id="rId3" tooltip="Persistent link using digital object identifier"/>
              </a:rPr>
              <a:t>https://doi.org/10.1016/j.jclepro.2020.124873</a:t>
            </a:r>
            <a:r>
              <a:rPr kumimoji="0" lang="en-GB" sz="1800" b="0" i="0" u="none" strike="noStrike" kern="1200" cap="none" spc="0" normalizeH="0" baseline="0" noProof="0" dirty="0">
                <a:ln>
                  <a:noFill/>
                </a:ln>
                <a:solidFill>
                  <a:srgbClr val="000000"/>
                </a:solidFill>
                <a:effectLst/>
                <a:uLnTx/>
                <a:uFillTx/>
                <a:latin typeface="Arial"/>
                <a:ea typeface="+mn-ea"/>
                <a:cs typeface="+mn-cs"/>
              </a:rPr>
              <a:t> ; </a:t>
            </a:r>
            <a:r>
              <a:rPr kumimoji="0" lang="sv-SE" sz="1800" b="0" i="0" u="none" strike="noStrike" kern="1200" cap="none" spc="0" normalizeH="0" baseline="0" noProof="0" dirty="0">
                <a:ln>
                  <a:noFill/>
                </a:ln>
                <a:solidFill>
                  <a:srgbClr val="000000"/>
                </a:solidFill>
                <a:effectLst/>
                <a:uLnTx/>
                <a:uFillTx/>
                <a:latin typeface="Arial"/>
                <a:ea typeface="+mn-ea"/>
                <a:cs typeface="+mn-cs"/>
                <a:hlinkClick r:id="rId4"/>
              </a:rPr>
              <a:t>https://github.com/ntropy-esa/P2_farm_biochar</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1552" y="842193"/>
            <a:ext cx="10728893" cy="5380123"/>
          </a:xfrm>
          <a:prstGeom prst="rect">
            <a:avLst/>
          </a:prstGeom>
        </p:spPr>
      </p:pic>
    </p:spTree>
    <p:extLst>
      <p:ext uri="{BB962C8B-B14F-4D97-AF65-F5344CB8AC3E}">
        <p14:creationId xmlns:p14="http://schemas.microsoft.com/office/powerpoint/2010/main" val="3287083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97456" y="1165224"/>
            <a:ext cx="2377618" cy="2244566"/>
          </a:xfrm>
          <a:prstGeom prst="rect">
            <a:avLst/>
          </a:prstGeom>
          <a:ln>
            <a:noFill/>
          </a:ln>
        </p:spPr>
      </p:pic>
      <p:sp>
        <p:nvSpPr>
          <p:cNvPr id="2" name="Title 1"/>
          <p:cNvSpPr>
            <a:spLocks noGrp="1"/>
          </p:cNvSpPr>
          <p:nvPr>
            <p:ph type="ctrTitle"/>
          </p:nvPr>
        </p:nvSpPr>
        <p:spPr/>
        <p:txBody>
          <a:bodyPr/>
          <a:lstStyle/>
          <a:p>
            <a:pPr marL="0" indent="0">
              <a:buNone/>
            </a:pPr>
            <a:r>
              <a:rPr lang="en-GB" sz="4400" dirty="0"/>
              <a:t>Many product LCAs &amp; dynamic material flow analysis</a:t>
            </a:r>
          </a:p>
        </p:txBody>
      </p:sp>
      <p:sp>
        <p:nvSpPr>
          <p:cNvPr id="3" name="Content Placeholder 2"/>
          <p:cNvSpPr>
            <a:spLocks noGrp="1"/>
          </p:cNvSpPr>
          <p:nvPr>
            <p:ph idx="1"/>
          </p:nvPr>
        </p:nvSpPr>
        <p:spPr>
          <a:xfrm>
            <a:off x="7771617" y="1138688"/>
            <a:ext cx="3995977" cy="5308412"/>
          </a:xfrm>
        </p:spPr>
        <p:txBody>
          <a:bodyPr/>
          <a:lstStyle/>
          <a:p>
            <a:pPr marL="342900" indent="-342900">
              <a:buFont typeface="Wingdings" panose="05000000000000000000" pitchFamily="2" charset="2"/>
              <a:buChar char="§"/>
            </a:pPr>
            <a:endParaRPr lang="en-GB" sz="2000" dirty="0"/>
          </a:p>
          <a:p>
            <a:pPr marL="342900" indent="-342900">
              <a:buFont typeface="Wingdings" panose="05000000000000000000" pitchFamily="2" charset="2"/>
              <a:buChar char="§"/>
            </a:pPr>
            <a:r>
              <a:rPr lang="en-GB" sz="2000" dirty="0"/>
              <a:t>Different technology readiness levels</a:t>
            </a:r>
          </a:p>
          <a:p>
            <a:endParaRPr lang="en-GB" sz="2000" dirty="0"/>
          </a:p>
          <a:p>
            <a:pPr marL="342900" indent="-342900">
              <a:buFont typeface="Wingdings" panose="05000000000000000000" pitchFamily="2" charset="2"/>
              <a:buChar char="§"/>
            </a:pPr>
            <a:r>
              <a:rPr lang="en-GB" sz="2000" dirty="0"/>
              <a:t>For each product, several designs, formulations, and dimensions may exist</a:t>
            </a:r>
          </a:p>
          <a:p>
            <a:pPr marL="342900" indent="-342900">
              <a:buFont typeface="Wingdings" panose="05000000000000000000" pitchFamily="2" charset="2"/>
              <a:buChar char="§"/>
            </a:pPr>
            <a:endParaRPr lang="en-GB" sz="2000" dirty="0"/>
          </a:p>
          <a:p>
            <a:pPr marL="342900" indent="-342900">
              <a:buFont typeface="Wingdings" panose="05000000000000000000" pitchFamily="2" charset="2"/>
              <a:buChar char="§"/>
            </a:pPr>
            <a:r>
              <a:rPr lang="en-GB" sz="2000" dirty="0"/>
              <a:t>Pig iron – no carbon dioxide removal, but fossil fuel substitution (benchmark)</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486" y="1155754"/>
            <a:ext cx="2357297" cy="2254037"/>
          </a:xfrm>
          <a:prstGeom prst="rect">
            <a:avLst/>
          </a:prstGeom>
          <a:ln>
            <a:noFill/>
          </a:ln>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634831" y="1155753"/>
            <a:ext cx="2350547" cy="2254037"/>
          </a:xfrm>
          <a:prstGeom prst="rect">
            <a:avLst/>
          </a:prstGeom>
          <a:ln>
            <a:noFill/>
          </a:ln>
        </p:spPr>
      </p:pic>
      <p:pic>
        <p:nvPicPr>
          <p:cNvPr id="19" name="Picture 18"/>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634831" y="4103585"/>
            <a:ext cx="2350128" cy="2254037"/>
          </a:xfrm>
          <a:prstGeom prst="rect">
            <a:avLst/>
          </a:prstGeom>
          <a:ln>
            <a:noFill/>
          </a:ln>
        </p:spPr>
      </p:pic>
      <p:grpSp>
        <p:nvGrpSpPr>
          <p:cNvPr id="27" name="Group 26"/>
          <p:cNvGrpSpPr/>
          <p:nvPr/>
        </p:nvGrpSpPr>
        <p:grpSpPr>
          <a:xfrm>
            <a:off x="33486" y="4103585"/>
            <a:ext cx="2364382" cy="2254037"/>
            <a:chOff x="31034" y="1054153"/>
            <a:chExt cx="2364382" cy="2254037"/>
          </a:xfrm>
        </p:grpSpPr>
        <p:pic>
          <p:nvPicPr>
            <p:cNvPr id="24" name="Picture 23"/>
            <p:cNvPicPr/>
            <p:nvPr/>
          </p:nvPicPr>
          <p:blipFill rotWithShape="1">
            <a:blip r:embed="rId7" cstate="email">
              <a:extLst>
                <a:ext uri="{28A0092B-C50C-407E-A947-70E740481C1C}">
                  <a14:useLocalDpi xmlns:a14="http://schemas.microsoft.com/office/drawing/2010/main"/>
                </a:ext>
              </a:extLst>
            </a:blip>
            <a:srcRect/>
            <a:stretch/>
          </p:blipFill>
          <p:spPr bwMode="auto">
            <a:xfrm>
              <a:off x="33486" y="1054153"/>
              <a:ext cx="2357297" cy="1816414"/>
            </a:xfrm>
            <a:prstGeom prst="rect">
              <a:avLst/>
            </a:prstGeom>
            <a:ln>
              <a:noFill/>
            </a:ln>
            <a:extLst>
              <a:ext uri="{53640926-AAD7-44D8-BBD7-CCE9431645EC}">
                <a14:shadowObscured xmlns:a14="http://schemas.microsoft.com/office/drawing/2010/main"/>
              </a:ext>
            </a:extLst>
          </p:spPr>
        </p:pic>
        <p:pic>
          <p:nvPicPr>
            <p:cNvPr id="25" name="Picture 24"/>
            <p:cNvPicPr/>
            <p:nvPr/>
          </p:nvPicPr>
          <p:blipFill rotWithShape="1">
            <a:blip r:embed="rId8" cstate="email">
              <a:extLst>
                <a:ext uri="{28A0092B-C50C-407E-A947-70E740481C1C}">
                  <a14:useLocalDpi xmlns:a14="http://schemas.microsoft.com/office/drawing/2010/main"/>
                </a:ext>
              </a:extLst>
            </a:blip>
            <a:srcRect/>
            <a:stretch/>
          </p:blipFill>
          <p:spPr>
            <a:xfrm>
              <a:off x="31034" y="2635109"/>
              <a:ext cx="1181100" cy="673081"/>
            </a:xfrm>
            <a:prstGeom prst="rect">
              <a:avLst/>
            </a:prstGeom>
            <a:ln>
              <a:noFill/>
            </a:ln>
          </p:spPr>
        </p:pic>
        <p:pic>
          <p:nvPicPr>
            <p:cNvPr id="26" name="Picture 25"/>
            <p:cNvPicPr/>
            <p:nvPr/>
          </p:nvPicPr>
          <p:blipFill>
            <a:blip r:embed="rId9" cstate="email">
              <a:extLst>
                <a:ext uri="{28A0092B-C50C-407E-A947-70E740481C1C}">
                  <a14:useLocalDpi xmlns:a14="http://schemas.microsoft.com/office/drawing/2010/main"/>
                </a:ext>
              </a:extLst>
            </a:blip>
            <a:stretch>
              <a:fillRect/>
            </a:stretch>
          </p:blipFill>
          <p:spPr>
            <a:xfrm>
              <a:off x="1212134" y="2635109"/>
              <a:ext cx="1183282" cy="673081"/>
            </a:xfrm>
            <a:prstGeom prst="rect">
              <a:avLst/>
            </a:prstGeom>
            <a:ln>
              <a:noFill/>
            </a:ln>
          </p:spPr>
        </p:pic>
      </p:grpSp>
      <p:sp>
        <p:nvSpPr>
          <p:cNvPr id="28" name="Rectangle 27"/>
          <p:cNvSpPr/>
          <p:nvPr/>
        </p:nvSpPr>
        <p:spPr>
          <a:xfrm>
            <a:off x="33486" y="3409790"/>
            <a:ext cx="2364382"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Stockholm city</a:t>
            </a:r>
            <a:endParaRPr kumimoji="0" lang="sv-SE"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29" name="Rectangle 28"/>
          <p:cNvSpPr/>
          <p:nvPr/>
        </p:nvSpPr>
        <p:spPr>
          <a:xfrm>
            <a:off x="2631456" y="3409790"/>
            <a:ext cx="2364382"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VegTech AB</a:t>
            </a:r>
            <a:endParaRPr kumimoji="0" lang="sv-SE"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30" name="Rectangle 29"/>
          <p:cNvSpPr/>
          <p:nvPr/>
        </p:nvSpPr>
        <p:spPr>
          <a:xfrm>
            <a:off x="5196256" y="3409790"/>
            <a:ext cx="2364382"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n-GB" sz="105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Hasselfors</a:t>
            </a: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AB</a:t>
            </a:r>
            <a:endParaRPr kumimoji="0" lang="sv-SE"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32" name="Rectangle 31"/>
          <p:cNvSpPr/>
          <p:nvPr/>
        </p:nvSpPr>
        <p:spPr>
          <a:xfrm>
            <a:off x="2620577" y="6357622"/>
            <a:ext cx="2364382"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Wikipedia Commons</a:t>
            </a:r>
            <a:endParaRPr kumimoji="0" lang="sv-SE"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33" name="Rectangle 32"/>
          <p:cNvSpPr/>
          <p:nvPr/>
        </p:nvSpPr>
        <p:spPr>
          <a:xfrm>
            <a:off x="32395" y="6357622"/>
            <a:ext cx="2364382"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n-GB" sz="105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StockholmsTreePits</a:t>
            </a: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Co., St </a:t>
            </a:r>
            <a:r>
              <a:rPr kumimoji="0" lang="en-GB" sz="105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Eriks</a:t>
            </a: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AB </a:t>
            </a:r>
            <a:endParaRPr kumimoji="0" lang="sv-SE"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35" name="Rectangle 34"/>
          <p:cNvSpPr/>
          <p:nvPr/>
        </p:nvSpPr>
        <p:spPr>
          <a:xfrm>
            <a:off x="32395" y="804770"/>
            <a:ext cx="24317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1. Tree in hard-surface area</a:t>
            </a:r>
          </a:p>
        </p:txBody>
      </p:sp>
      <p:sp>
        <p:nvSpPr>
          <p:cNvPr id="36" name="Rectangle 35"/>
          <p:cNvSpPr/>
          <p:nvPr/>
        </p:nvSpPr>
        <p:spPr>
          <a:xfrm>
            <a:off x="2631456" y="799259"/>
            <a:ext cx="206941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2. Extensive green roof</a:t>
            </a:r>
          </a:p>
        </p:txBody>
      </p:sp>
      <p:sp>
        <p:nvSpPr>
          <p:cNvPr id="37" name="Rectangle 36"/>
          <p:cNvSpPr/>
          <p:nvPr/>
        </p:nvSpPr>
        <p:spPr>
          <a:xfrm>
            <a:off x="5194133" y="795643"/>
            <a:ext cx="137531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3. Planting soil</a:t>
            </a:r>
          </a:p>
        </p:txBody>
      </p:sp>
      <p:grpSp>
        <p:nvGrpSpPr>
          <p:cNvPr id="4" name="Group 3"/>
          <p:cNvGrpSpPr/>
          <p:nvPr/>
        </p:nvGrpSpPr>
        <p:grpSpPr>
          <a:xfrm>
            <a:off x="5194132" y="3791381"/>
            <a:ext cx="2366506" cy="2853172"/>
            <a:chOff x="5194132" y="3791381"/>
            <a:chExt cx="2366506" cy="2853172"/>
          </a:xfrm>
        </p:grpSpPr>
        <p:pic>
          <p:nvPicPr>
            <p:cNvPr id="21" name="Picture 20"/>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204026" y="4119242"/>
              <a:ext cx="2348842" cy="2263701"/>
            </a:xfrm>
            <a:prstGeom prst="rect">
              <a:avLst/>
            </a:prstGeom>
            <a:ln>
              <a:noFill/>
            </a:ln>
          </p:spPr>
        </p:pic>
        <p:sp>
          <p:nvSpPr>
            <p:cNvPr id="31" name="Rectangle 30"/>
            <p:cNvSpPr/>
            <p:nvPr/>
          </p:nvSpPr>
          <p:spPr>
            <a:xfrm>
              <a:off x="5196256" y="6382943"/>
              <a:ext cx="2364382"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Wikipedia Commons</a:t>
              </a:r>
              <a:endParaRPr kumimoji="0" lang="sv-SE"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38" name="Rectangle 37"/>
            <p:cNvSpPr/>
            <p:nvPr/>
          </p:nvSpPr>
          <p:spPr>
            <a:xfrm>
              <a:off x="5194132" y="3791381"/>
              <a:ext cx="184146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6. Pig iron (for steel)</a:t>
              </a:r>
            </a:p>
          </p:txBody>
        </p:sp>
      </p:grpSp>
      <p:sp>
        <p:nvSpPr>
          <p:cNvPr id="39" name="Rectangle 38"/>
          <p:cNvSpPr/>
          <p:nvPr/>
        </p:nvSpPr>
        <p:spPr>
          <a:xfrm>
            <a:off x="2602253" y="3776334"/>
            <a:ext cx="154523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5. Biofilm carrier</a:t>
            </a:r>
          </a:p>
        </p:txBody>
      </p:sp>
      <p:sp>
        <p:nvSpPr>
          <p:cNvPr id="40" name="Rectangle 39"/>
          <p:cNvSpPr/>
          <p:nvPr/>
        </p:nvSpPr>
        <p:spPr>
          <a:xfrm>
            <a:off x="32395" y="3752601"/>
            <a:ext cx="193995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4. Concrete elements</a:t>
            </a:r>
          </a:p>
        </p:txBody>
      </p:sp>
    </p:spTree>
    <p:extLst>
      <p:ext uri="{BB962C8B-B14F-4D97-AF65-F5344CB8AC3E}">
        <p14:creationId xmlns:p14="http://schemas.microsoft.com/office/powerpoint/2010/main" val="2373756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eazzi\Downloads\YardWaste.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2180" y="2693095"/>
            <a:ext cx="1298518" cy="13036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lstStyle/>
          <a:p>
            <a:r>
              <a:rPr lang="en-GB" sz="4000" dirty="0"/>
              <a:t>Many product LCAs &amp; dynamic material flow analysis</a:t>
            </a:r>
            <a:endParaRPr lang="en-GB" dirty="0"/>
          </a:p>
        </p:txBody>
      </p:sp>
      <p:sp>
        <p:nvSpPr>
          <p:cNvPr id="4" name="Rectangle 3"/>
          <p:cNvSpPr/>
          <p:nvPr/>
        </p:nvSpPr>
        <p:spPr>
          <a:xfrm>
            <a:off x="202180" y="877550"/>
            <a:ext cx="215956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4 biomass types</a:t>
            </a:r>
          </a:p>
        </p:txBody>
      </p:sp>
      <p:sp>
        <p:nvSpPr>
          <p:cNvPr id="5" name="Rectangle 4"/>
          <p:cNvSpPr/>
          <p:nvPr/>
        </p:nvSpPr>
        <p:spPr>
          <a:xfrm>
            <a:off x="4530799" y="857448"/>
            <a:ext cx="408066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3 reactor types, with pre-drying</a:t>
            </a:r>
          </a:p>
        </p:txBody>
      </p:sp>
      <p:pic>
        <p:nvPicPr>
          <p:cNvPr id="7"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07212" y="5408463"/>
            <a:ext cx="1298518" cy="1314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199416" y="4046975"/>
            <a:ext cx="1301282" cy="1311223"/>
          </a:xfrm>
          <a:prstGeom prst="rect">
            <a:avLst/>
          </a:prstGeom>
          <a:solidFill>
            <a:schemeClr val="bg1"/>
          </a:solidFill>
          <a:ln w="19050">
            <a:noFill/>
          </a:ln>
        </p:spPr>
      </p:pic>
      <p:pic>
        <p:nvPicPr>
          <p:cNvPr id="9" name="Picture 8"/>
          <p:cNvPicPr>
            <a:picLocks noChangeAspect="1"/>
          </p:cNvPicPr>
          <p:nvPr/>
        </p:nvPicPr>
        <p:blipFill rotWithShape="1">
          <a:blip r:embed="rId6" cstate="email">
            <a:extLst>
              <a:ext uri="{28A0092B-C50C-407E-A947-70E740481C1C}">
                <a14:useLocalDpi xmlns:a14="http://schemas.microsoft.com/office/drawing/2010/main"/>
              </a:ext>
            </a:extLst>
          </a:blip>
          <a:srcRect t="-369"/>
          <a:stretch/>
        </p:blipFill>
        <p:spPr>
          <a:xfrm>
            <a:off x="202180" y="1339215"/>
            <a:ext cx="1298518" cy="1303615"/>
          </a:xfrm>
          <a:prstGeom prst="rect">
            <a:avLst/>
          </a:prstGeom>
          <a:noFill/>
          <a:ln w="19050">
            <a:noFill/>
            <a:miter lim="800000"/>
            <a:headEnd/>
            <a:tailEnd/>
          </a:ln>
        </p:spPr>
      </p:pic>
      <p:sp>
        <p:nvSpPr>
          <p:cNvPr id="15" name="Rectangle 14"/>
          <p:cNvSpPr/>
          <p:nvPr/>
        </p:nvSpPr>
        <p:spPr>
          <a:xfrm>
            <a:off x="1500698" y="1333379"/>
            <a:ext cx="1960730"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Wood pellets – WP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from sawmill residues,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alt. combusted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district heat</a:t>
            </a:r>
          </a:p>
        </p:txBody>
      </p:sp>
      <p:sp>
        <p:nvSpPr>
          <p:cNvPr id="16" name="Rectangle 15"/>
          <p:cNvSpPr/>
          <p:nvPr/>
        </p:nvSpPr>
        <p:spPr>
          <a:xfrm>
            <a:off x="1500698" y="2642830"/>
            <a:ext cx="1994841"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Garden waste – GW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from urban areas,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alt. combusted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district heat</a:t>
            </a:r>
          </a:p>
        </p:txBody>
      </p:sp>
      <p:sp>
        <p:nvSpPr>
          <p:cNvPr id="17" name="Rectangle 16"/>
          <p:cNvSpPr/>
          <p:nvPr/>
        </p:nvSpPr>
        <p:spPr>
          <a:xfrm>
            <a:off x="1530331" y="4041139"/>
            <a:ext cx="212474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Logging residues – LR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from SE forests,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alt. left to decay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in forest</a:t>
            </a:r>
          </a:p>
        </p:txBody>
      </p:sp>
      <p:sp>
        <p:nvSpPr>
          <p:cNvPr id="18" name="Rectangle 17"/>
          <p:cNvSpPr/>
          <p:nvPr/>
        </p:nvSpPr>
        <p:spPr>
          <a:xfrm>
            <a:off x="1530331" y="5408463"/>
            <a:ext cx="1855893" cy="80021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Willow chips – WL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grown on fallow land,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alt. not cultivated land</a:t>
            </a:r>
          </a:p>
        </p:txBody>
      </p:sp>
      <p:pic>
        <p:nvPicPr>
          <p:cNvPr id="19" name="Picture 12" descr="Carbon negative technology in place"/>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602383" y="1333379"/>
            <a:ext cx="1301282" cy="13021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arbon negative technology in place"/>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602383" y="3130298"/>
            <a:ext cx="1301282" cy="130211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Carbon negative technology in place"/>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602383" y="4906571"/>
            <a:ext cx="1301282" cy="130211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903665" y="1333378"/>
            <a:ext cx="2530052" cy="80021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Syngas-heated reactor – 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representative of Pyreg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or BioMaCon units</a:t>
            </a:r>
          </a:p>
        </p:txBody>
      </p:sp>
      <p:sp>
        <p:nvSpPr>
          <p:cNvPr id="24" name="Rectangle 23"/>
          <p:cNvSpPr/>
          <p:nvPr/>
        </p:nvSpPr>
        <p:spPr>
          <a:xfrm>
            <a:off x="5903665" y="3119974"/>
            <a:ext cx="281468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Electricity-heated reactor – 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representative of </a:t>
            </a:r>
            <a:r>
              <a:rPr kumimoji="0" lang="en-GB" sz="14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BioGreen</a:t>
            </a: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units</a:t>
            </a:r>
          </a:p>
        </p:txBody>
      </p:sp>
      <p:sp>
        <p:nvSpPr>
          <p:cNvPr id="25" name="Rectangle 24"/>
          <p:cNvSpPr/>
          <p:nvPr/>
        </p:nvSpPr>
        <p:spPr>
          <a:xfrm>
            <a:off x="5903665" y="4906571"/>
            <a:ext cx="261481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Mobile reactor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representative of </a:t>
            </a:r>
            <a:r>
              <a:rPr kumimoji="0" lang="en-GB" sz="140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Charmaker</a:t>
            </a:r>
            <a:r>
              <a:rPr kumimoji="0" lang="en-GB" sz="1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MPP</a:t>
            </a:r>
          </a:p>
        </p:txBody>
      </p:sp>
      <p:pic>
        <p:nvPicPr>
          <p:cNvPr id="27" name="Picture 2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67517" y="4906571"/>
            <a:ext cx="1736148" cy="1302111"/>
          </a:xfrm>
          <a:prstGeom prst="rect">
            <a:avLst/>
          </a:prstGeom>
        </p:spPr>
      </p:pic>
      <p:sp>
        <p:nvSpPr>
          <p:cNvPr id="28" name="Rectangle 27"/>
          <p:cNvSpPr/>
          <p:nvPr/>
        </p:nvSpPr>
        <p:spPr>
          <a:xfrm>
            <a:off x="4167517" y="6202846"/>
            <a:ext cx="1736148" cy="257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n-GB" sz="105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EarthSystems</a:t>
            </a:r>
            <a:endParaRPr kumimoji="0" lang="sv-SE"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cxnSp>
        <p:nvCxnSpPr>
          <p:cNvPr id="30" name="Straight Connector 29"/>
          <p:cNvCxnSpPr>
            <a:stCxn id="15" idx="3"/>
            <a:endCxn id="19" idx="1"/>
          </p:cNvCxnSpPr>
          <p:nvPr/>
        </p:nvCxnSpPr>
        <p:spPr>
          <a:xfrm>
            <a:off x="3461428" y="1841211"/>
            <a:ext cx="1140955" cy="143224"/>
          </a:xfrm>
          <a:prstGeom prst="line">
            <a:avLst/>
          </a:prstGeom>
          <a:ln>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5" idx="3"/>
            <a:endCxn id="20" idx="1"/>
          </p:cNvCxnSpPr>
          <p:nvPr/>
        </p:nvCxnSpPr>
        <p:spPr>
          <a:xfrm>
            <a:off x="3461428" y="1841211"/>
            <a:ext cx="1140955" cy="1940143"/>
          </a:xfrm>
          <a:prstGeom prst="line">
            <a:avLst/>
          </a:prstGeom>
          <a:ln>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6" idx="3"/>
            <a:endCxn id="19" idx="1"/>
          </p:cNvCxnSpPr>
          <p:nvPr/>
        </p:nvCxnSpPr>
        <p:spPr>
          <a:xfrm flipV="1">
            <a:off x="3495539" y="1984435"/>
            <a:ext cx="1106844" cy="1166227"/>
          </a:xfrm>
          <a:prstGeom prst="line">
            <a:avLst/>
          </a:prstGeom>
          <a:ln>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3"/>
            <a:endCxn id="20" idx="1"/>
          </p:cNvCxnSpPr>
          <p:nvPr/>
        </p:nvCxnSpPr>
        <p:spPr>
          <a:xfrm>
            <a:off x="3495539" y="3150662"/>
            <a:ext cx="1106844" cy="630692"/>
          </a:xfrm>
          <a:prstGeom prst="line">
            <a:avLst/>
          </a:prstGeom>
          <a:ln>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3"/>
            <a:endCxn id="19" idx="1"/>
          </p:cNvCxnSpPr>
          <p:nvPr/>
        </p:nvCxnSpPr>
        <p:spPr>
          <a:xfrm flipV="1">
            <a:off x="3655080" y="1984435"/>
            <a:ext cx="947303" cy="2564536"/>
          </a:xfrm>
          <a:prstGeom prst="line">
            <a:avLst/>
          </a:prstGeom>
          <a:ln>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7" idx="3"/>
            <a:endCxn id="27" idx="1"/>
          </p:cNvCxnSpPr>
          <p:nvPr/>
        </p:nvCxnSpPr>
        <p:spPr>
          <a:xfrm>
            <a:off x="3655080" y="4548971"/>
            <a:ext cx="512437" cy="1008656"/>
          </a:xfrm>
          <a:prstGeom prst="line">
            <a:avLst/>
          </a:prstGeom>
          <a:ln>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3"/>
            <a:endCxn id="19" idx="1"/>
          </p:cNvCxnSpPr>
          <p:nvPr/>
        </p:nvCxnSpPr>
        <p:spPr>
          <a:xfrm flipV="1">
            <a:off x="3386224" y="1984435"/>
            <a:ext cx="1216159" cy="3824138"/>
          </a:xfrm>
          <a:prstGeom prst="line">
            <a:avLst/>
          </a:prstGeom>
          <a:ln>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601251" y="3128626"/>
            <a:ext cx="1302414" cy="1303784"/>
          </a:xfrm>
          <a:prstGeom prst="rect">
            <a:avLst/>
          </a:prstGeom>
        </p:spPr>
      </p:pic>
      <p:sp>
        <p:nvSpPr>
          <p:cNvPr id="49" name="Rectangle 48"/>
          <p:cNvSpPr/>
          <p:nvPr/>
        </p:nvSpPr>
        <p:spPr>
          <a:xfrm>
            <a:off x="4601251" y="4425894"/>
            <a:ext cx="1302414" cy="257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n-GB" sz="1050" b="0" i="0" u="none" strike="noStrike" kern="1200" cap="none" spc="0" normalizeH="0" baseline="0" noProof="0" dirty="0" err="1">
                <a:ln>
                  <a:noFill/>
                </a:ln>
                <a:solidFill>
                  <a:srgbClr val="000000"/>
                </a:solidFill>
                <a:effectLst/>
                <a:uLnTx/>
                <a:uFillTx/>
                <a:latin typeface="Calibri Light" panose="020F0302020204030204" pitchFamily="34" charset="0"/>
                <a:ea typeface="+mn-ea"/>
                <a:cs typeface="Calibri Light" panose="020F0302020204030204" pitchFamily="34" charset="0"/>
              </a:rPr>
              <a:t>BioGreen</a:t>
            </a:r>
            <a:endParaRPr kumimoji="0" lang="sv-SE"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pic>
        <p:nvPicPr>
          <p:cNvPr id="51" name="Picture 50"/>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203664" y="5400856"/>
            <a:ext cx="1305560" cy="1322322"/>
          </a:xfrm>
          <a:prstGeom prst="rect">
            <a:avLst/>
          </a:prstGeom>
        </p:spPr>
      </p:pic>
      <p:sp>
        <p:nvSpPr>
          <p:cNvPr id="52" name="Rectangle 51"/>
          <p:cNvSpPr/>
          <p:nvPr/>
        </p:nvSpPr>
        <p:spPr>
          <a:xfrm>
            <a:off x="169162" y="6633732"/>
            <a:ext cx="1736148"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FAO, P. ARONSSON</a:t>
            </a:r>
          </a:p>
        </p:txBody>
      </p:sp>
      <p:sp>
        <p:nvSpPr>
          <p:cNvPr id="6" name="TextBox 5">
            <a:extLst>
              <a:ext uri="{FF2B5EF4-FFF2-40B4-BE49-F238E27FC236}">
                <a16:creationId xmlns:a16="http://schemas.microsoft.com/office/drawing/2014/main" id="{A0D6F47D-78B8-54CF-6F7B-8E14BD4DA9C7}"/>
              </a:ext>
            </a:extLst>
          </p:cNvPr>
          <p:cNvSpPr txBox="1"/>
          <p:nvPr/>
        </p:nvSpPr>
        <p:spPr>
          <a:xfrm>
            <a:off x="9368712" y="878800"/>
            <a:ext cx="2621108" cy="3170099"/>
          </a:xfrm>
          <a:prstGeom prst="rect">
            <a:avLst/>
          </a:prstGeom>
          <a:noFill/>
        </p:spPr>
        <p:txBody>
          <a:bodyPr wrap="square">
            <a:spAutoFit/>
          </a:bodyPr>
          <a:lstStyle/>
          <a:p>
            <a:r>
              <a:rPr lang="en-GB" sz="2400" dirty="0">
                <a:latin typeface="Calibri Light" panose="020F0302020204030204" pitchFamily="34" charset="0"/>
                <a:cs typeface="Calibri Light" panose="020F0302020204030204" pitchFamily="34" charset="0"/>
              </a:rPr>
              <a:t>2 energy systems</a:t>
            </a:r>
          </a:p>
          <a:p>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a:p>
            <a:pPr marL="342900" indent="-342900">
              <a:buFont typeface="+mj-lt"/>
              <a:buAutoNum type="arabicPeriod"/>
            </a:pPr>
            <a:r>
              <a:rPr lang="en-GB" sz="2000" dirty="0">
                <a:latin typeface="Calibri Light" panose="020F0302020204030204" pitchFamily="34" charset="0"/>
                <a:cs typeface="Calibri Light" panose="020F0302020204030204" pitchFamily="34" charset="0"/>
              </a:rPr>
              <a:t>Current Swedish average energy mix</a:t>
            </a:r>
          </a:p>
          <a:p>
            <a:pPr marL="342900" indent="-342900">
              <a:buFont typeface="+mj-lt"/>
              <a:buAutoNum type="arabicPeriod"/>
            </a:pPr>
            <a:endParaRPr lang="en-GB" sz="2000" dirty="0">
              <a:latin typeface="Calibri Light" panose="020F0302020204030204" pitchFamily="34" charset="0"/>
              <a:cs typeface="Calibri Light" panose="020F0302020204030204" pitchFamily="34" charset="0"/>
            </a:endParaRPr>
          </a:p>
          <a:p>
            <a:pPr marL="342900" indent="-342900">
              <a:buFont typeface="+mj-lt"/>
              <a:buAutoNum type="arabicPeriod"/>
            </a:pPr>
            <a:r>
              <a:rPr lang="en-GB" sz="2000" dirty="0">
                <a:latin typeface="Calibri Light" panose="020F0302020204030204" pitchFamily="34" charset="0"/>
                <a:cs typeface="Calibri Light" panose="020F0302020204030204" pitchFamily="34" charset="0"/>
              </a:rPr>
              <a:t>Fossil energy mix, based on natural gas heat and power, and fossil diesel</a:t>
            </a:r>
          </a:p>
        </p:txBody>
      </p:sp>
    </p:spTree>
    <p:extLst>
      <p:ext uri="{BB962C8B-B14F-4D97-AF65-F5344CB8AC3E}">
        <p14:creationId xmlns:p14="http://schemas.microsoft.com/office/powerpoint/2010/main" val="3129577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400" dirty="0"/>
              <a:t>Many product LCAs &amp; dynamic material flow analysis</a:t>
            </a:r>
            <a:endParaRPr lang="en-GB" dirty="0"/>
          </a:p>
        </p:txBody>
      </p:sp>
      <p:sp>
        <p:nvSpPr>
          <p:cNvPr id="9" name="Content Placeholder 2"/>
          <p:cNvSpPr>
            <a:spLocks noGrp="1"/>
          </p:cNvSpPr>
          <p:nvPr>
            <p:ph idx="1"/>
          </p:nvPr>
        </p:nvSpPr>
        <p:spPr>
          <a:xfrm>
            <a:off x="8001846" y="1138688"/>
            <a:ext cx="3765748" cy="5308412"/>
          </a:xfrm>
        </p:spPr>
        <p:txBody>
          <a:bodyPr/>
          <a:lstStyle/>
          <a:p>
            <a:endParaRPr lang="en-GB" dirty="0"/>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207" y="844952"/>
            <a:ext cx="7959432" cy="5131760"/>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b="-5865"/>
          <a:stretch/>
        </p:blipFill>
        <p:spPr>
          <a:xfrm>
            <a:off x="21207" y="5976712"/>
            <a:ext cx="7980639" cy="627728"/>
          </a:xfrm>
          <a:prstGeom prst="rect">
            <a:avLst/>
          </a:prstGeom>
        </p:spPr>
      </p:pic>
      <p:sp>
        <p:nvSpPr>
          <p:cNvPr id="10" name="TextBox 9"/>
          <p:cNvSpPr txBox="1"/>
          <p:nvPr/>
        </p:nvSpPr>
        <p:spPr>
          <a:xfrm>
            <a:off x="6791899" y="6275814"/>
            <a:ext cx="4486292" cy="261610"/>
          </a:xfrm>
          <a:prstGeom prst="rect">
            <a:avLst/>
          </a:prstGeom>
          <a:noFill/>
        </p:spPr>
        <p:txBody>
          <a:bodyPr wrap="square" rtlCol="0">
            <a:spAutoFit/>
          </a:bodyPr>
          <a:lstStyle/>
          <a:p>
            <a:r>
              <a:rPr lang="sv-SE" sz="1100" b="1" dirty="0"/>
              <a:t>✖</a:t>
            </a:r>
            <a:r>
              <a:rPr lang="sv-SE" sz="1100" dirty="0"/>
              <a:t>  </a:t>
            </a:r>
            <a:r>
              <a:rPr lang="en-GB" sz="1100" dirty="0"/>
              <a:t>   Net score		</a:t>
            </a:r>
            <a:r>
              <a:rPr lang="sv-SE" sz="1100" b="1" dirty="0"/>
              <a:t>● </a:t>
            </a:r>
            <a:r>
              <a:rPr lang="en-GB" sz="1100" dirty="0"/>
              <a:t>    Net score without C-sink</a:t>
            </a:r>
          </a:p>
        </p:txBody>
      </p:sp>
    </p:spTree>
    <p:extLst>
      <p:ext uri="{BB962C8B-B14F-4D97-AF65-F5344CB8AC3E}">
        <p14:creationId xmlns:p14="http://schemas.microsoft.com/office/powerpoint/2010/main" val="2733735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000" dirty="0"/>
              <a:t>Many product LCAs &amp; dynamic material flow analysis</a:t>
            </a:r>
            <a:endParaRPr lang="en-GB"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25305" y="1014000"/>
            <a:ext cx="7222739" cy="5168633"/>
          </a:xfrm>
          <a:prstGeom prst="rect">
            <a:avLst/>
          </a:prstGeom>
        </p:spPr>
      </p:pic>
      <p:pic>
        <p:nvPicPr>
          <p:cNvPr id="7" name="Content Placeholder 1"/>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4206231" y="998871"/>
            <a:ext cx="7985769" cy="2991495"/>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047592" y="2739340"/>
            <a:ext cx="1822504" cy="1720516"/>
          </a:xfrm>
          <a:prstGeom prst="rect">
            <a:avLst/>
          </a:prstGeom>
          <a:ln>
            <a:noFill/>
          </a:ln>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7506" y="998871"/>
            <a:ext cx="1796209" cy="1717527"/>
          </a:xfrm>
          <a:prstGeom prst="rect">
            <a:avLst/>
          </a:prstGeom>
          <a:ln>
            <a:noFill/>
          </a:ln>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149192" y="1014000"/>
            <a:ext cx="1794184" cy="1720517"/>
          </a:xfrm>
          <a:prstGeom prst="rect">
            <a:avLst/>
          </a:prstGeom>
          <a:ln>
            <a:noFill/>
          </a:ln>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59531" y="4632590"/>
            <a:ext cx="1794184" cy="1720824"/>
          </a:xfrm>
          <a:prstGeom prst="rect">
            <a:avLst/>
          </a:prstGeom>
          <a:ln>
            <a:noFill/>
          </a:ln>
        </p:spPr>
      </p:pic>
      <p:pic>
        <p:nvPicPr>
          <p:cNvPr id="12" name="Picture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913" y="2736776"/>
            <a:ext cx="1811802" cy="1723080"/>
          </a:xfrm>
          <a:prstGeom prst="rect">
            <a:avLst/>
          </a:prstGeom>
        </p:spPr>
      </p:pic>
      <p:sp>
        <p:nvSpPr>
          <p:cNvPr id="13" name="Rectangle 12"/>
          <p:cNvSpPr/>
          <p:nvPr/>
        </p:nvSpPr>
        <p:spPr>
          <a:xfrm>
            <a:off x="6449500" y="1248588"/>
            <a:ext cx="120577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Biochar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demand</a:t>
            </a:r>
            <a:endParaRPr kumimoji="0" lang="en-US" sz="24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14" name="Rectangle 13"/>
          <p:cNvSpPr/>
          <p:nvPr/>
        </p:nvSpPr>
        <p:spPr>
          <a:xfrm>
            <a:off x="8935972" y="2408563"/>
            <a:ext cx="2123455"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Biochar waste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flow</a:t>
            </a:r>
            <a:endParaRPr kumimoji="0" lang="en-US" sz="24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15" name="Rectangle 14"/>
          <p:cNvSpPr/>
          <p:nvPr/>
        </p:nvSpPr>
        <p:spPr>
          <a:xfrm>
            <a:off x="3623733" y="4443684"/>
            <a:ext cx="8568267" cy="1507006"/>
          </a:xfrm>
          <a:prstGeom prst="rect">
            <a:avLst/>
          </a:pr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Takeaways</a:t>
            </a:r>
          </a:p>
          <a:p>
            <a:pPr marL="457200" marR="0" lvl="0" indent="-45720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GB" sz="24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About 2000 m</a:t>
            </a:r>
            <a:r>
              <a:rPr kumimoji="0" lang="en-GB" sz="2400" b="1" i="0" u="none" strike="noStrike" kern="1200" cap="none" spc="0" normalizeH="0" baseline="3000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3</a:t>
            </a:r>
            <a:r>
              <a:rPr kumimoji="0" lang="en-GB" sz="24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year</a:t>
            </a:r>
            <a:r>
              <a:rPr kumimoji="0" lang="en-GB" sz="2400" b="1" i="0" u="none" strike="noStrike" kern="1200" cap="none" spc="0" normalizeH="0" baseline="3000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-1</a:t>
            </a:r>
            <a:r>
              <a:rPr kumimoji="0" lang="en-GB" sz="24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of biochar for 25 years (57 000 inhabitants)</a:t>
            </a:r>
          </a:p>
          <a:p>
            <a:pPr marL="457200" marR="0" lvl="0" indent="-45720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GB" sz="24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C sink is up to 1/10</a:t>
            </a:r>
            <a:r>
              <a:rPr kumimoji="0" lang="en-GB" sz="2400" b="1" i="0" u="none" strike="noStrike" kern="1200" cap="none" spc="0" normalizeH="0" baseline="3000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th</a:t>
            </a:r>
            <a:r>
              <a:rPr kumimoji="0" lang="en-GB" sz="24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of the emissions from building construction </a:t>
            </a:r>
          </a:p>
        </p:txBody>
      </p:sp>
    </p:spTree>
    <p:extLst>
      <p:ext uri="{BB962C8B-B14F-4D97-AF65-F5344CB8AC3E}">
        <p14:creationId xmlns:p14="http://schemas.microsoft.com/office/powerpoint/2010/main" val="289188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25000" y="25000"/>
                                    </p:animScale>
                                  </p:childTnLst>
                                </p:cTn>
                              </p:par>
                              <p:par>
                                <p:cTn id="7" presetID="42" presetClass="path" presetSubtype="0" fill="hold" nodeType="withEffect">
                                  <p:stCondLst>
                                    <p:cond delay="0"/>
                                  </p:stCondLst>
                                  <p:childTnLst>
                                    <p:animMotion origin="layout" path="M -1.45833E-6 1.48148E-6 L -0.40859 0.28796 " pathEditMode="relative" rAng="0" ptsTypes="AA">
                                      <p:cBhvr>
                                        <p:cTn id="8" dur="500" fill="hold"/>
                                        <p:tgtEl>
                                          <p:spTgt spid="6"/>
                                        </p:tgtEl>
                                        <p:attrNameLst>
                                          <p:attrName>ppt_x</p:attrName>
                                          <p:attrName>ppt_y</p:attrName>
                                        </p:attrNameLst>
                                      </p:cBhvr>
                                      <p:rCtr x="-20430" y="14398"/>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CBE7-4D32-DC25-1731-A71D2825DB38}"/>
              </a:ext>
            </a:extLst>
          </p:cNvPr>
          <p:cNvSpPr>
            <a:spLocks noGrp="1"/>
          </p:cNvSpPr>
          <p:nvPr>
            <p:ph type="ctrTitle"/>
          </p:nvPr>
        </p:nvSpPr>
        <p:spPr/>
        <p:txBody>
          <a:bodyPr/>
          <a:lstStyle/>
          <a:p>
            <a:r>
              <a:rPr lang="en-GB" sz="4400" dirty="0"/>
              <a:t>Parametrized LCA, with GSA and DTs</a:t>
            </a:r>
            <a:endParaRPr lang="fr-FR" dirty="0"/>
          </a:p>
        </p:txBody>
      </p:sp>
      <p:sp>
        <p:nvSpPr>
          <p:cNvPr id="3" name="Content Placeholder 2">
            <a:extLst>
              <a:ext uri="{FF2B5EF4-FFF2-40B4-BE49-F238E27FC236}">
                <a16:creationId xmlns:a16="http://schemas.microsoft.com/office/drawing/2014/main" id="{E2F3F39F-E8A5-B439-F51E-8997F3312A95}"/>
              </a:ext>
            </a:extLst>
          </p:cNvPr>
          <p:cNvSpPr>
            <a:spLocks noGrp="1"/>
          </p:cNvSpPr>
          <p:nvPr>
            <p:ph idx="1"/>
          </p:nvPr>
        </p:nvSpPr>
        <p:spPr>
          <a:xfrm>
            <a:off x="424403" y="1024388"/>
            <a:ext cx="6128797" cy="5308412"/>
          </a:xfrm>
        </p:spPr>
        <p:txBody>
          <a:bodyPr/>
          <a:lstStyle/>
          <a:p>
            <a:r>
              <a:rPr lang="en-GB" dirty="0"/>
              <a:t>Using a new add-on to brightway2: </a:t>
            </a:r>
          </a:p>
          <a:p>
            <a:r>
              <a:rPr lang="en-GB" dirty="0"/>
              <a:t>	</a:t>
            </a:r>
            <a:r>
              <a:rPr lang="en-GB" b="1" dirty="0" err="1"/>
              <a:t>lca_algebraic</a:t>
            </a:r>
            <a:r>
              <a:rPr lang="en-GB" dirty="0"/>
              <a:t>, released in 2021</a:t>
            </a:r>
          </a:p>
          <a:p>
            <a:endParaRPr lang="en-GB" dirty="0"/>
          </a:p>
          <a:p>
            <a:r>
              <a:rPr lang="en-GB" dirty="0"/>
              <a:t>The theory:</a:t>
            </a:r>
          </a:p>
        </p:txBody>
      </p:sp>
      <p:pic>
        <p:nvPicPr>
          <p:cNvPr id="3074" name="Picture 2">
            <a:extLst>
              <a:ext uri="{FF2B5EF4-FFF2-40B4-BE49-F238E27FC236}">
                <a16:creationId xmlns:a16="http://schemas.microsoft.com/office/drawing/2014/main" id="{B600CB71-D4C8-CA18-AC1C-B29C42F7F98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4403" y="2399721"/>
            <a:ext cx="5753100" cy="472497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8B7434A0-578A-E39C-7088-BB93CE47B60D}"/>
              </a:ext>
            </a:extLst>
          </p:cNvPr>
          <p:cNvSpPr txBox="1">
            <a:spLocks/>
          </p:cNvSpPr>
          <p:nvPr/>
        </p:nvSpPr>
        <p:spPr>
          <a:xfrm>
            <a:off x="6553200" y="1549588"/>
            <a:ext cx="5410200" cy="530841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2400" b="0" i="0" u="none" strike="noStrike" cap="none">
                <a:solidFill>
                  <a:srgbClr val="000000"/>
                </a:solidFill>
                <a:latin typeface="Calibri" panose="020F0502020204030204" pitchFamily="34" charset="0"/>
                <a:ea typeface="Arial"/>
                <a:cs typeface="Calibri" panose="020F0502020204030204" pitchFamily="34" charset="0"/>
                <a:sym typeface="Arial"/>
              </a:defRPr>
            </a:lvl1pPr>
            <a:lvl2pPr marL="352425" marR="0" lvl="1" indent="0" algn="l" rtl="0" eaLnBrk="1" hangingPunct="1">
              <a:lnSpc>
                <a:spcPct val="100000"/>
              </a:lnSpc>
              <a:spcBef>
                <a:spcPts val="0"/>
              </a:spcBef>
              <a:spcAft>
                <a:spcPts val="0"/>
              </a:spcAft>
              <a:buNone/>
              <a:defRPr sz="2400" b="0" i="0" u="none" strike="noStrike" cap="none">
                <a:solidFill>
                  <a:srgbClr val="000000"/>
                </a:solidFill>
                <a:latin typeface="Calibri" panose="020F0502020204030204" pitchFamily="34" charset="0"/>
                <a:ea typeface="Arial"/>
                <a:cs typeface="Calibri" panose="020F0502020204030204" pitchFamily="34" charset="0"/>
                <a:sym typeface="Arial"/>
              </a:defRPr>
            </a:lvl2pPr>
            <a:lvl3pPr marL="722313" marR="0" lvl="2" indent="0" algn="l" rtl="0" eaLnBrk="1" hangingPunct="1">
              <a:lnSpc>
                <a:spcPct val="100000"/>
              </a:lnSpc>
              <a:spcBef>
                <a:spcPts val="0"/>
              </a:spcBef>
              <a:spcAft>
                <a:spcPts val="0"/>
              </a:spcAft>
              <a:buNone/>
              <a:defRPr sz="2400" b="0" i="0" u="none" strike="noStrike" cap="none">
                <a:solidFill>
                  <a:srgbClr val="000000"/>
                </a:solidFill>
                <a:latin typeface="Calibri" panose="020F0502020204030204" pitchFamily="34" charset="0"/>
                <a:ea typeface="Arial"/>
                <a:cs typeface="Calibri" panose="020F0502020204030204" pitchFamily="34" charset="0"/>
                <a:sym typeface="Arial"/>
              </a:defRPr>
            </a:lvl3pPr>
            <a:lvl4pPr marL="1347788" marR="0" lvl="3" indent="0" algn="l" rtl="0" eaLnBrk="1" hangingPunct="1">
              <a:lnSpc>
                <a:spcPct val="100000"/>
              </a:lnSpc>
              <a:spcBef>
                <a:spcPts val="0"/>
              </a:spcBef>
              <a:spcAft>
                <a:spcPts val="0"/>
              </a:spcAft>
              <a:buNone/>
              <a:defRPr sz="2400" b="0" i="0" u="none" strike="noStrike" cap="none">
                <a:solidFill>
                  <a:srgbClr val="000000"/>
                </a:solidFill>
                <a:latin typeface="Calibri" panose="020F0502020204030204" pitchFamily="34" charset="0"/>
                <a:ea typeface="Arial"/>
                <a:cs typeface="Calibri" panose="020F0502020204030204" pitchFamily="34" charset="0"/>
                <a:sym typeface="Arial"/>
              </a:defRPr>
            </a:lvl4pPr>
            <a:lvl5pPr marL="1876425" marR="0" lvl="4" indent="0" algn="l" rtl="0" eaLnBrk="1" hangingPunct="1">
              <a:lnSpc>
                <a:spcPct val="100000"/>
              </a:lnSpc>
              <a:spcBef>
                <a:spcPts val="0"/>
              </a:spcBef>
              <a:spcAft>
                <a:spcPts val="0"/>
              </a:spcAft>
              <a:buNone/>
              <a:defRPr sz="2400" b="0" i="0" u="none" strike="noStrike" cap="none">
                <a:solidFill>
                  <a:srgbClr val="000000"/>
                </a:solidFill>
                <a:latin typeface="Calibri" panose="020F0502020204030204" pitchFamily="34" charset="0"/>
                <a:ea typeface="Arial"/>
                <a:cs typeface="Calibri" panose="020F0502020204030204" pitchFamily="34" charset="0"/>
                <a:sym typeface="Arial"/>
              </a:defRPr>
            </a:lvl5pPr>
            <a:lvl6pPr marR="0" lvl="5"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a:lstStyle>
          <a:p>
            <a:r>
              <a:rPr lang="en-GB" kern="0" dirty="0"/>
              <a:t>In practice:</a:t>
            </a:r>
          </a:p>
          <a:p>
            <a:pPr marL="457200" indent="-457200">
              <a:buFont typeface="+mj-lt"/>
              <a:buAutoNum type="arabicPeriod"/>
            </a:pPr>
            <a:r>
              <a:rPr lang="en-GB" kern="0" dirty="0"/>
              <a:t>You develop your LCA model in brightway2 or the activity-browser, as usual, defining any parameters and equations you like</a:t>
            </a:r>
          </a:p>
          <a:p>
            <a:pPr marL="457200" indent="-457200">
              <a:buFont typeface="+mj-lt"/>
              <a:buAutoNum type="arabicPeriod"/>
            </a:pPr>
            <a:endParaRPr lang="en-GB" kern="0" dirty="0"/>
          </a:p>
          <a:p>
            <a:pPr marL="457200" indent="-457200">
              <a:buFont typeface="+mj-lt"/>
              <a:buAutoNum type="arabicPeriod"/>
            </a:pPr>
            <a:r>
              <a:rPr lang="en-GB" kern="0" dirty="0"/>
              <a:t>With </a:t>
            </a:r>
            <a:r>
              <a:rPr lang="en-GB" kern="0" dirty="0" err="1"/>
              <a:t>lca_algebraic</a:t>
            </a:r>
            <a:r>
              <a:rPr lang="en-GB" kern="0" dirty="0"/>
              <a:t>, you convert your whole model into an algebraic equation, which is super-super-super fast to compute.</a:t>
            </a:r>
          </a:p>
        </p:txBody>
      </p:sp>
      <p:pic>
        <p:nvPicPr>
          <p:cNvPr id="15" name="Picture 14">
            <a:extLst>
              <a:ext uri="{FF2B5EF4-FFF2-40B4-BE49-F238E27FC236}">
                <a16:creationId xmlns:a16="http://schemas.microsoft.com/office/drawing/2014/main" id="{EECBCACA-9B8B-1FDC-0294-841104BC4D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0298" y="5445562"/>
            <a:ext cx="5753101" cy="1283188"/>
          </a:xfrm>
          <a:prstGeom prst="rect">
            <a:avLst/>
          </a:prstGeom>
        </p:spPr>
      </p:pic>
    </p:spTree>
    <p:extLst>
      <p:ext uri="{BB962C8B-B14F-4D97-AF65-F5344CB8AC3E}">
        <p14:creationId xmlns:p14="http://schemas.microsoft.com/office/powerpoint/2010/main" val="2546056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A4598-FE3C-EA63-5CA2-EBAC19C4BD07}"/>
              </a:ext>
            </a:extLst>
          </p:cNvPr>
          <p:cNvSpPr>
            <a:spLocks noGrp="1"/>
          </p:cNvSpPr>
          <p:nvPr>
            <p:ph type="ctrTitle"/>
          </p:nvPr>
        </p:nvSpPr>
        <p:spPr/>
        <p:txBody>
          <a:bodyPr/>
          <a:lstStyle/>
          <a:p>
            <a:r>
              <a:rPr lang="en-GB" sz="4000" dirty="0"/>
              <a:t>Parametrized LCA, with GSA and DTs</a:t>
            </a:r>
            <a:endParaRPr lang="fr-FR" dirty="0"/>
          </a:p>
        </p:txBody>
      </p:sp>
      <p:sp>
        <p:nvSpPr>
          <p:cNvPr id="3" name="Content Placeholder 2">
            <a:extLst>
              <a:ext uri="{FF2B5EF4-FFF2-40B4-BE49-F238E27FC236}">
                <a16:creationId xmlns:a16="http://schemas.microsoft.com/office/drawing/2014/main" id="{C8B5CB09-9B78-6E29-3D0E-D231FEEB5792}"/>
              </a:ext>
            </a:extLst>
          </p:cNvPr>
          <p:cNvSpPr>
            <a:spLocks noGrp="1"/>
          </p:cNvSpPr>
          <p:nvPr>
            <p:ph idx="1"/>
          </p:nvPr>
        </p:nvSpPr>
        <p:spPr/>
        <p:txBody>
          <a:bodyPr/>
          <a:lstStyle/>
          <a:p>
            <a:r>
              <a:rPr lang="en-GB" dirty="0"/>
              <a:t>Lisa’s 1</a:t>
            </a:r>
            <a:r>
              <a:rPr lang="en-GB" baseline="30000" dirty="0"/>
              <a:t>st</a:t>
            </a:r>
            <a:r>
              <a:rPr lang="en-GB" dirty="0"/>
              <a:t> paper &amp; MSc thesis used these tools.</a:t>
            </a:r>
            <a:endParaRPr lang="fr-FR" dirty="0"/>
          </a:p>
        </p:txBody>
      </p:sp>
      <p:pic>
        <p:nvPicPr>
          <p:cNvPr id="4" name="Picture 3">
            <a:extLst>
              <a:ext uri="{FF2B5EF4-FFF2-40B4-BE49-F238E27FC236}">
                <a16:creationId xmlns:a16="http://schemas.microsoft.com/office/drawing/2014/main" id="{E6DC65F4-6B6A-4FB8-E045-ECE3733ACB6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0366" y="1759290"/>
            <a:ext cx="3372692" cy="4981546"/>
          </a:xfrm>
          <a:prstGeom prst="rect">
            <a:avLst/>
          </a:prstGeom>
        </p:spPr>
      </p:pic>
      <p:pic>
        <p:nvPicPr>
          <p:cNvPr id="31" name="Picture 30">
            <a:extLst>
              <a:ext uri="{FF2B5EF4-FFF2-40B4-BE49-F238E27FC236}">
                <a16:creationId xmlns:a16="http://schemas.microsoft.com/office/drawing/2014/main" id="{0495BE21-C5F0-7196-675E-C346402CDB9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04738" y="1595783"/>
            <a:ext cx="3720362" cy="5103833"/>
          </a:xfrm>
          <a:prstGeom prst="rect">
            <a:avLst/>
          </a:prstGeom>
        </p:spPr>
      </p:pic>
    </p:spTree>
    <p:extLst>
      <p:ext uri="{BB962C8B-B14F-4D97-AF65-F5344CB8AC3E}">
        <p14:creationId xmlns:p14="http://schemas.microsoft.com/office/powerpoint/2010/main" val="3167779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CBD53-1B9C-FCB5-76DF-E988F400FCBD}"/>
              </a:ext>
            </a:extLst>
          </p:cNvPr>
          <p:cNvSpPr>
            <a:spLocks noGrp="1"/>
          </p:cNvSpPr>
          <p:nvPr>
            <p:ph type="ctrTitle"/>
          </p:nvPr>
        </p:nvSpPr>
        <p:spPr/>
        <p:txBody>
          <a:bodyPr/>
          <a:lstStyle/>
          <a:p>
            <a:r>
              <a:rPr lang="en-GB" sz="4400" dirty="0"/>
              <a:t>Parametrized LCA, with GSA and DTs</a:t>
            </a:r>
            <a:endParaRPr lang="fr-FR" dirty="0"/>
          </a:p>
        </p:txBody>
      </p:sp>
      <p:cxnSp>
        <p:nvCxnSpPr>
          <p:cNvPr id="4" name="Straight Arrow Connector 3">
            <a:extLst>
              <a:ext uri="{FF2B5EF4-FFF2-40B4-BE49-F238E27FC236}">
                <a16:creationId xmlns:a16="http://schemas.microsoft.com/office/drawing/2014/main" id="{3897D547-BED1-CCB5-03A5-D1C124845C6B}"/>
              </a:ext>
            </a:extLst>
          </p:cNvPr>
          <p:cNvCxnSpPr>
            <a:cxnSpLocks/>
            <a:stCxn id="5" idx="5"/>
            <a:endCxn id="6" idx="0"/>
          </p:cNvCxnSpPr>
          <p:nvPr/>
        </p:nvCxnSpPr>
        <p:spPr>
          <a:xfrm>
            <a:off x="1616626" y="2158579"/>
            <a:ext cx="844529" cy="704535"/>
          </a:xfrm>
          <a:prstGeom prst="straightConnector1">
            <a:avLst/>
          </a:prstGeom>
          <a:noFill/>
          <a:ln w="635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7ADAD44-EC80-CFE9-8F9B-33F79F322B39}"/>
              </a:ext>
            </a:extLst>
          </p:cNvPr>
          <p:cNvSpPr/>
          <p:nvPr/>
        </p:nvSpPr>
        <p:spPr>
          <a:xfrm>
            <a:off x="1437241" y="1967503"/>
            <a:ext cx="210163" cy="2238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34AAB1A9-D813-08DB-6510-6B29052E8260}"/>
              </a:ext>
            </a:extLst>
          </p:cNvPr>
          <p:cNvSpPr/>
          <p:nvPr/>
        </p:nvSpPr>
        <p:spPr>
          <a:xfrm>
            <a:off x="1758050" y="2863114"/>
            <a:ext cx="1406209" cy="587196"/>
          </a:xfrm>
          <a:prstGeom prst="rect">
            <a:avLst/>
          </a:prstGeom>
          <a:noFill/>
          <a:ln w="12700"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400" b="0" i="0" u="none" strike="noStrike" kern="0" cap="none" spc="0" normalizeH="0" baseline="0" noProof="0" dirty="0">
                <a:ln>
                  <a:noFill/>
                </a:ln>
                <a:solidFill>
                  <a:prstClr val="black"/>
                </a:solidFill>
                <a:effectLst/>
                <a:uLnTx/>
                <a:uFillTx/>
                <a:latin typeface="Calibri" panose="020F0502020204030204"/>
                <a:ea typeface="+mn-ea"/>
                <a:cs typeface="+mn-cs"/>
              </a:rPr>
              <a:t>Biochar </a:t>
            </a:r>
            <a:r>
              <a:rPr lang="en-SE" sz="1400" kern="0" dirty="0">
                <a:solidFill>
                  <a:prstClr val="black"/>
                </a:solidFill>
                <a:latin typeface="Calibri" panose="020F0502020204030204"/>
              </a:rPr>
              <a:t>“wins” in 90% of cases</a:t>
            </a: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17DB1E9-F713-412F-1D36-4B65A50C27A1}"/>
              </a:ext>
            </a:extLst>
          </p:cNvPr>
          <p:cNvSpPr/>
          <p:nvPr/>
        </p:nvSpPr>
        <p:spPr>
          <a:xfrm>
            <a:off x="104401" y="2865663"/>
            <a:ext cx="1083042" cy="587196"/>
          </a:xfrm>
          <a:prstGeom prst="rect">
            <a:avLst/>
          </a:prstGeom>
          <a:noFill/>
          <a:ln w="12700"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400" b="0" i="0" u="none" strike="noStrike" kern="0" cap="none" spc="0" normalizeH="0" baseline="0" noProof="0" dirty="0">
                <a:ln>
                  <a:noFill/>
                </a:ln>
                <a:solidFill>
                  <a:prstClr val="black"/>
                </a:solidFill>
                <a:effectLst/>
                <a:uLnTx/>
                <a:uFillTx/>
                <a:latin typeface="Calibri" panose="020F0502020204030204"/>
                <a:ea typeface="+mn-ea"/>
                <a:cs typeface="+mn-cs"/>
              </a:rPr>
              <a:t>CHP </a:t>
            </a:r>
            <a:r>
              <a:rPr lang="en-SE" sz="1400" kern="0" dirty="0">
                <a:solidFill>
                  <a:prstClr val="black"/>
                </a:solidFill>
                <a:latin typeface="Calibri" panose="020F0502020204030204"/>
              </a:rPr>
              <a:t>“wins” in 100% of cases</a:t>
            </a: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370A9E7F-0570-ED66-D7D4-010EAAEB54A8}"/>
              </a:ext>
            </a:extLst>
          </p:cNvPr>
          <p:cNvCxnSpPr>
            <a:cxnSpLocks/>
            <a:stCxn id="5" idx="3"/>
            <a:endCxn id="7" idx="0"/>
          </p:cNvCxnSpPr>
          <p:nvPr/>
        </p:nvCxnSpPr>
        <p:spPr>
          <a:xfrm flipH="1">
            <a:off x="645922" y="2158579"/>
            <a:ext cx="822097" cy="707084"/>
          </a:xfrm>
          <a:prstGeom prst="straightConnector1">
            <a:avLst/>
          </a:prstGeom>
          <a:noFill/>
          <a:ln w="63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6EBF44-239C-54EB-5C6B-AE6B7252B114}"/>
                  </a:ext>
                </a:extLst>
              </p:cNvPr>
              <p:cNvSpPr txBox="1"/>
              <p:nvPr/>
            </p:nvSpPr>
            <p:spPr>
              <a:xfrm>
                <a:off x="1637003" y="1915294"/>
                <a:ext cx="1551973" cy="307777"/>
              </a:xfrm>
              <a:prstGeom prst="rect">
                <a:avLst/>
              </a:prstGeom>
              <a:noFill/>
            </p:spPr>
            <p:txBody>
              <a:bodyPr wrap="square">
                <a:spAutoFit/>
              </a:bodyPr>
              <a:lstStyle/>
              <a:p>
                <a:r>
                  <a:rPr kumimoji="0" lang="en-SE" sz="1400" b="0" i="0" u="none" strike="noStrike" kern="0" cap="none" spc="0" normalizeH="0" baseline="0" noProof="0" dirty="0">
                    <a:ln>
                      <a:noFill/>
                    </a:ln>
                    <a:solidFill>
                      <a:prstClr val="black"/>
                    </a:solidFill>
                    <a:effectLst/>
                    <a:uLnTx/>
                    <a:uFillTx/>
                    <a:latin typeface="Calibri" panose="020F0502020204030204"/>
                    <a:ea typeface="+mn-ea"/>
                    <a:cs typeface="+mn-cs"/>
                  </a:rPr>
                  <a:t>If </a:t>
                </a:r>
                <a14:m>
                  <m:oMath xmlns:m="http://schemas.openxmlformats.org/officeDocument/2006/math">
                    <m:r>
                      <a:rPr kumimoji="0" lang="en-SE"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𝐵</m:t>
                    </m:r>
                    <m:sSub>
                      <m:sSubPr>
                        <m:ctrlPr>
                          <a:rPr kumimoji="0" lang="en-SE"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SE"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𝐶</m:t>
                        </m:r>
                      </m:e>
                      <m:sub>
                        <m:r>
                          <a:rPr kumimoji="0" lang="en-SE"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100</m:t>
                        </m:r>
                      </m:sub>
                    </m:sSub>
                    <m:r>
                      <a:rPr kumimoji="0" lang="en-SE"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&gt;50%</m:t>
                    </m:r>
                  </m:oMath>
                </a14:m>
                <a:endParaRPr lang="sv-SE" sz="1400" dirty="0"/>
              </a:p>
            </p:txBody>
          </p:sp>
        </mc:Choice>
        <mc:Fallback xmlns="">
          <p:sp>
            <p:nvSpPr>
              <p:cNvPr id="9" name="TextBox 8">
                <a:extLst>
                  <a:ext uri="{FF2B5EF4-FFF2-40B4-BE49-F238E27FC236}">
                    <a16:creationId xmlns:a16="http://schemas.microsoft.com/office/drawing/2014/main" id="{8E6EBF44-239C-54EB-5C6B-AE6B7252B114}"/>
                  </a:ext>
                </a:extLst>
              </p:cNvPr>
              <p:cNvSpPr txBox="1">
                <a:spLocks noRot="1" noChangeAspect="1" noMove="1" noResize="1" noEditPoints="1" noAdjustHandles="1" noChangeArrowheads="1" noChangeShapeType="1" noTextEdit="1"/>
              </p:cNvSpPr>
              <p:nvPr/>
            </p:nvSpPr>
            <p:spPr>
              <a:xfrm>
                <a:off x="1637003" y="1915294"/>
                <a:ext cx="1551973" cy="307777"/>
              </a:xfrm>
              <a:prstGeom prst="rect">
                <a:avLst/>
              </a:prstGeom>
              <a:blipFill>
                <a:blip r:embed="rId2"/>
                <a:stretch>
                  <a:fillRect l="-1181" t="-1961" b="-21569"/>
                </a:stretch>
              </a:blipFill>
            </p:spPr>
            <p:txBody>
              <a:bodyPr/>
              <a:lstStyle/>
              <a:p>
                <a:r>
                  <a:rPr lang="fr-FR">
                    <a:noFill/>
                  </a:rPr>
                  <a:t> </a:t>
                </a:r>
              </a:p>
            </p:txBody>
          </p:sp>
        </mc:Fallback>
      </mc:AlternateContent>
      <p:sp>
        <p:nvSpPr>
          <p:cNvPr id="10" name="TextBox 9">
            <a:extLst>
              <a:ext uri="{FF2B5EF4-FFF2-40B4-BE49-F238E27FC236}">
                <a16:creationId xmlns:a16="http://schemas.microsoft.com/office/drawing/2014/main" id="{D5515387-30DC-715C-8BE9-AFAB2365EB54}"/>
              </a:ext>
            </a:extLst>
          </p:cNvPr>
          <p:cNvSpPr txBox="1"/>
          <p:nvPr/>
        </p:nvSpPr>
        <p:spPr>
          <a:xfrm>
            <a:off x="2095569" y="2396053"/>
            <a:ext cx="591158" cy="307777"/>
          </a:xfrm>
          <a:prstGeom prst="rect">
            <a:avLst/>
          </a:prstGeom>
          <a:noFill/>
        </p:spPr>
        <p:txBody>
          <a:bodyPr wrap="square">
            <a:spAutoFit/>
          </a:bodyPr>
          <a:lstStyle/>
          <a:p>
            <a:r>
              <a:rPr kumimoji="0" lang="en-SE" sz="1400" b="0" i="0" u="none" strike="noStrike" kern="0" cap="none" spc="0" normalizeH="0" baseline="0" noProof="0" dirty="0">
                <a:ln>
                  <a:noFill/>
                </a:ln>
                <a:solidFill>
                  <a:prstClr val="black"/>
                </a:solidFill>
                <a:effectLst/>
                <a:uLnTx/>
                <a:uFillTx/>
                <a:latin typeface="Calibri" panose="020F0502020204030204"/>
                <a:ea typeface="+mn-ea"/>
                <a:cs typeface="+mn-cs"/>
              </a:rPr>
              <a:t>True</a:t>
            </a:r>
            <a:endParaRPr lang="sv-SE" sz="1400" dirty="0"/>
          </a:p>
        </p:txBody>
      </p:sp>
      <p:sp>
        <p:nvSpPr>
          <p:cNvPr id="11" name="TextBox 10">
            <a:extLst>
              <a:ext uri="{FF2B5EF4-FFF2-40B4-BE49-F238E27FC236}">
                <a16:creationId xmlns:a16="http://schemas.microsoft.com/office/drawing/2014/main" id="{A01F27F8-B074-5659-0538-34F5A53F929E}"/>
              </a:ext>
            </a:extLst>
          </p:cNvPr>
          <p:cNvSpPr txBox="1"/>
          <p:nvPr/>
        </p:nvSpPr>
        <p:spPr>
          <a:xfrm>
            <a:off x="452116" y="2393794"/>
            <a:ext cx="591158" cy="307777"/>
          </a:xfrm>
          <a:prstGeom prst="rect">
            <a:avLst/>
          </a:prstGeom>
          <a:noFill/>
        </p:spPr>
        <p:txBody>
          <a:bodyPr wrap="square">
            <a:spAutoFit/>
          </a:bodyPr>
          <a:lstStyle/>
          <a:p>
            <a:r>
              <a:rPr kumimoji="0" lang="en-SE" sz="1400" b="0" i="0" u="none" strike="noStrike" kern="0" cap="none" spc="0" normalizeH="0" baseline="0" noProof="0" dirty="0">
                <a:ln>
                  <a:noFill/>
                </a:ln>
                <a:solidFill>
                  <a:prstClr val="black"/>
                </a:solidFill>
                <a:effectLst/>
                <a:uLnTx/>
                <a:uFillTx/>
                <a:latin typeface="Calibri" panose="020F0502020204030204"/>
                <a:ea typeface="+mn-ea"/>
                <a:cs typeface="+mn-cs"/>
              </a:rPr>
              <a:t>False</a:t>
            </a:r>
            <a:endParaRPr lang="sv-SE" sz="1400" dirty="0"/>
          </a:p>
        </p:txBody>
      </p:sp>
      <p:sp>
        <p:nvSpPr>
          <p:cNvPr id="12" name="Oval 11">
            <a:extLst>
              <a:ext uri="{FF2B5EF4-FFF2-40B4-BE49-F238E27FC236}">
                <a16:creationId xmlns:a16="http://schemas.microsoft.com/office/drawing/2014/main" id="{30797DED-97B5-24C3-AAFF-2D4ECB844139}"/>
              </a:ext>
            </a:extLst>
          </p:cNvPr>
          <p:cNvSpPr/>
          <p:nvPr/>
        </p:nvSpPr>
        <p:spPr>
          <a:xfrm>
            <a:off x="2356073" y="3797895"/>
            <a:ext cx="210163" cy="2238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srgbClr val="FFFFFF"/>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2CA5871-F97D-9BA9-4C1D-5FBC1EF88AE7}"/>
                  </a:ext>
                </a:extLst>
              </p:cNvPr>
              <p:cNvSpPr txBox="1"/>
              <p:nvPr/>
            </p:nvSpPr>
            <p:spPr>
              <a:xfrm>
                <a:off x="2555835" y="3745686"/>
                <a:ext cx="1551973" cy="307777"/>
              </a:xfrm>
              <a:prstGeom prst="rect">
                <a:avLst/>
              </a:prstGeom>
              <a:noFill/>
            </p:spPr>
            <p:txBody>
              <a:bodyPr wrap="square">
                <a:spAutoFit/>
              </a:bodyPr>
              <a:lstStyle/>
              <a:p>
                <a:r>
                  <a:rPr kumimoji="0" lang="en-SE" sz="1400" b="0" i="0" u="none" strike="noStrike" kern="0" cap="none" spc="0" normalizeH="0" baseline="0" noProof="0" dirty="0">
                    <a:ln>
                      <a:noFill/>
                    </a:ln>
                    <a:solidFill>
                      <a:prstClr val="black"/>
                    </a:solidFill>
                    <a:effectLst/>
                    <a:uLnTx/>
                    <a:uFillTx/>
                    <a:latin typeface="Calibri" panose="020F0502020204030204"/>
                    <a:ea typeface="+mn-ea"/>
                    <a:cs typeface="+mn-cs"/>
                  </a:rPr>
                  <a:t>If </a:t>
                </a:r>
                <a14:m>
                  <m:oMath xmlns:m="http://schemas.openxmlformats.org/officeDocument/2006/math">
                    <m:r>
                      <a:rPr kumimoji="0" lang="en-SE"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n-SE" sz="1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&gt;80%</m:t>
                    </m:r>
                  </m:oMath>
                </a14:m>
                <a:endParaRPr lang="sv-SE" sz="1400" dirty="0"/>
              </a:p>
            </p:txBody>
          </p:sp>
        </mc:Choice>
        <mc:Fallback xmlns="">
          <p:sp>
            <p:nvSpPr>
              <p:cNvPr id="13" name="TextBox 12">
                <a:extLst>
                  <a:ext uri="{FF2B5EF4-FFF2-40B4-BE49-F238E27FC236}">
                    <a16:creationId xmlns:a16="http://schemas.microsoft.com/office/drawing/2014/main" id="{92CA5871-F97D-9BA9-4C1D-5FBC1EF88AE7}"/>
                  </a:ext>
                </a:extLst>
              </p:cNvPr>
              <p:cNvSpPr txBox="1">
                <a:spLocks noRot="1" noChangeAspect="1" noMove="1" noResize="1" noEditPoints="1" noAdjustHandles="1" noChangeArrowheads="1" noChangeShapeType="1" noTextEdit="1"/>
              </p:cNvSpPr>
              <p:nvPr/>
            </p:nvSpPr>
            <p:spPr>
              <a:xfrm>
                <a:off x="2555835" y="3745686"/>
                <a:ext cx="1551973" cy="307777"/>
              </a:xfrm>
              <a:prstGeom prst="rect">
                <a:avLst/>
              </a:prstGeom>
              <a:blipFill>
                <a:blip r:embed="rId3"/>
                <a:stretch>
                  <a:fillRect l="-1176" b="-21569"/>
                </a:stretch>
              </a:blipFill>
            </p:spPr>
            <p:txBody>
              <a:bodyPr/>
              <a:lstStyle/>
              <a:p>
                <a:r>
                  <a:rPr lang="fr-FR">
                    <a:noFill/>
                  </a:rPr>
                  <a:t> </a:t>
                </a:r>
              </a:p>
            </p:txBody>
          </p:sp>
        </mc:Fallback>
      </mc:AlternateContent>
      <p:cxnSp>
        <p:nvCxnSpPr>
          <p:cNvPr id="14" name="Straight Arrow Connector 13">
            <a:extLst>
              <a:ext uri="{FF2B5EF4-FFF2-40B4-BE49-F238E27FC236}">
                <a16:creationId xmlns:a16="http://schemas.microsoft.com/office/drawing/2014/main" id="{6FE744E1-2AA8-18D0-113C-CCF49E7E6874}"/>
              </a:ext>
            </a:extLst>
          </p:cNvPr>
          <p:cNvCxnSpPr>
            <a:cxnSpLocks/>
            <a:stCxn id="6" idx="2"/>
            <a:endCxn id="12" idx="0"/>
          </p:cNvCxnSpPr>
          <p:nvPr/>
        </p:nvCxnSpPr>
        <p:spPr>
          <a:xfrm>
            <a:off x="2461155" y="3450310"/>
            <a:ext cx="0" cy="347585"/>
          </a:xfrm>
          <a:prstGeom prst="straightConnector1">
            <a:avLst/>
          </a:prstGeom>
          <a:noFill/>
          <a:ln w="6350" cap="flat" cmpd="sng" algn="ctr">
            <a:solidFill>
              <a:sysClr val="windowText" lastClr="000000"/>
            </a:solidFill>
            <a:prstDash val="solid"/>
            <a:miter lim="800000"/>
            <a:tailEnd type="triangle"/>
          </a:ln>
          <a:effectLst/>
        </p:spPr>
      </p:cxnSp>
      <p:sp>
        <p:nvSpPr>
          <p:cNvPr id="15" name="Oval 14">
            <a:extLst>
              <a:ext uri="{FF2B5EF4-FFF2-40B4-BE49-F238E27FC236}">
                <a16:creationId xmlns:a16="http://schemas.microsoft.com/office/drawing/2014/main" id="{B9A884C9-7A9E-FF04-FF52-B652CC66039B}"/>
              </a:ext>
            </a:extLst>
          </p:cNvPr>
          <p:cNvSpPr/>
          <p:nvPr/>
        </p:nvSpPr>
        <p:spPr>
          <a:xfrm>
            <a:off x="499380" y="3802755"/>
            <a:ext cx="210163" cy="2238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6" name="Straight Arrow Connector 15">
            <a:extLst>
              <a:ext uri="{FF2B5EF4-FFF2-40B4-BE49-F238E27FC236}">
                <a16:creationId xmlns:a16="http://schemas.microsoft.com/office/drawing/2014/main" id="{A81C87DD-984C-AC95-77D1-75C7868E257A}"/>
              </a:ext>
            </a:extLst>
          </p:cNvPr>
          <p:cNvCxnSpPr>
            <a:cxnSpLocks/>
            <a:endCxn id="15" idx="0"/>
          </p:cNvCxnSpPr>
          <p:nvPr/>
        </p:nvCxnSpPr>
        <p:spPr>
          <a:xfrm>
            <a:off x="604462" y="3455170"/>
            <a:ext cx="0" cy="347585"/>
          </a:xfrm>
          <a:prstGeom prst="straightConnector1">
            <a:avLst/>
          </a:prstGeom>
          <a:noFill/>
          <a:ln w="6350" cap="flat" cmpd="sng" algn="ctr">
            <a:solidFill>
              <a:sysClr val="windowText" lastClr="000000"/>
            </a:solidFill>
            <a:prstDash val="solid"/>
            <a:miter lim="800000"/>
            <a:tailEnd type="triangle"/>
          </a:ln>
          <a:effectLst/>
        </p:spPr>
      </p:cxnSp>
      <p:sp>
        <p:nvSpPr>
          <p:cNvPr id="17" name="TextBox 16">
            <a:extLst>
              <a:ext uri="{FF2B5EF4-FFF2-40B4-BE49-F238E27FC236}">
                <a16:creationId xmlns:a16="http://schemas.microsoft.com/office/drawing/2014/main" id="{31DE2008-B6CB-BA3B-5912-848DDA5BC9AD}"/>
              </a:ext>
            </a:extLst>
          </p:cNvPr>
          <p:cNvSpPr txBox="1"/>
          <p:nvPr/>
        </p:nvSpPr>
        <p:spPr>
          <a:xfrm>
            <a:off x="362016" y="3985601"/>
            <a:ext cx="591158" cy="307777"/>
          </a:xfrm>
          <a:prstGeom prst="rect">
            <a:avLst/>
          </a:prstGeom>
          <a:noFill/>
        </p:spPr>
        <p:txBody>
          <a:bodyPr wrap="square">
            <a:spAutoFit/>
          </a:bodyPr>
          <a:lstStyle/>
          <a:p>
            <a:r>
              <a:rPr lang="en-SE" sz="1400" kern="0" dirty="0">
                <a:solidFill>
                  <a:prstClr val="black"/>
                </a:solidFill>
                <a:latin typeface="Calibri" panose="020F0502020204030204"/>
              </a:rPr>
              <a:t>Stop</a:t>
            </a:r>
            <a:endParaRPr lang="sv-SE" sz="1400" dirty="0"/>
          </a:p>
        </p:txBody>
      </p:sp>
      <p:cxnSp>
        <p:nvCxnSpPr>
          <p:cNvPr id="18" name="Straight Arrow Connector 17">
            <a:extLst>
              <a:ext uri="{FF2B5EF4-FFF2-40B4-BE49-F238E27FC236}">
                <a16:creationId xmlns:a16="http://schemas.microsoft.com/office/drawing/2014/main" id="{E6C92C2C-352D-B0EE-B234-4B5C983AEE59}"/>
              </a:ext>
            </a:extLst>
          </p:cNvPr>
          <p:cNvCxnSpPr>
            <a:cxnSpLocks/>
          </p:cNvCxnSpPr>
          <p:nvPr/>
        </p:nvCxnSpPr>
        <p:spPr>
          <a:xfrm>
            <a:off x="2527708" y="3993728"/>
            <a:ext cx="844529" cy="704535"/>
          </a:xfrm>
          <a:prstGeom prst="straightConnector1">
            <a:avLst/>
          </a:prstGeom>
          <a:noFill/>
          <a:ln w="635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DC2CA254-6CF5-918E-7FFF-5BDEA1DB168D}"/>
              </a:ext>
            </a:extLst>
          </p:cNvPr>
          <p:cNvCxnSpPr>
            <a:cxnSpLocks/>
          </p:cNvCxnSpPr>
          <p:nvPr/>
        </p:nvCxnSpPr>
        <p:spPr>
          <a:xfrm flipH="1">
            <a:off x="1557004" y="3993728"/>
            <a:ext cx="822097" cy="707084"/>
          </a:xfrm>
          <a:prstGeom prst="straightConnector1">
            <a:avLst/>
          </a:prstGeom>
          <a:noFill/>
          <a:ln w="6350" cap="flat" cmpd="sng" algn="ctr">
            <a:solidFill>
              <a:sysClr val="windowText" lastClr="000000"/>
            </a:solidFill>
            <a:prstDash val="solid"/>
            <a:miter lim="800000"/>
            <a:tailEnd type="triangle"/>
          </a:ln>
          <a:effectLst/>
        </p:spPr>
      </p:cxnSp>
      <p:sp>
        <p:nvSpPr>
          <p:cNvPr id="20" name="TextBox 19">
            <a:extLst>
              <a:ext uri="{FF2B5EF4-FFF2-40B4-BE49-F238E27FC236}">
                <a16:creationId xmlns:a16="http://schemas.microsoft.com/office/drawing/2014/main" id="{7123B95A-CE0E-B986-AAFA-4FE68D393E09}"/>
              </a:ext>
            </a:extLst>
          </p:cNvPr>
          <p:cNvSpPr txBox="1"/>
          <p:nvPr/>
        </p:nvSpPr>
        <p:spPr>
          <a:xfrm>
            <a:off x="3006651" y="4231202"/>
            <a:ext cx="591158" cy="307777"/>
          </a:xfrm>
          <a:prstGeom prst="rect">
            <a:avLst/>
          </a:prstGeom>
          <a:noFill/>
        </p:spPr>
        <p:txBody>
          <a:bodyPr wrap="square">
            <a:spAutoFit/>
          </a:bodyPr>
          <a:lstStyle/>
          <a:p>
            <a:r>
              <a:rPr kumimoji="0" lang="en-SE" sz="1400" b="0" i="0" u="none" strike="noStrike" kern="0" cap="none" spc="0" normalizeH="0" baseline="0" noProof="0" dirty="0">
                <a:ln>
                  <a:noFill/>
                </a:ln>
                <a:solidFill>
                  <a:prstClr val="black"/>
                </a:solidFill>
                <a:effectLst/>
                <a:uLnTx/>
                <a:uFillTx/>
                <a:latin typeface="Calibri" panose="020F0502020204030204"/>
                <a:ea typeface="+mn-ea"/>
                <a:cs typeface="+mn-cs"/>
              </a:rPr>
              <a:t>True</a:t>
            </a:r>
            <a:endParaRPr lang="sv-SE" sz="1400" dirty="0"/>
          </a:p>
        </p:txBody>
      </p:sp>
      <p:sp>
        <p:nvSpPr>
          <p:cNvPr id="21" name="TextBox 20">
            <a:extLst>
              <a:ext uri="{FF2B5EF4-FFF2-40B4-BE49-F238E27FC236}">
                <a16:creationId xmlns:a16="http://schemas.microsoft.com/office/drawing/2014/main" id="{53C991FE-6D65-4D4F-A483-49AEDE831F21}"/>
              </a:ext>
            </a:extLst>
          </p:cNvPr>
          <p:cNvSpPr txBox="1"/>
          <p:nvPr/>
        </p:nvSpPr>
        <p:spPr>
          <a:xfrm>
            <a:off x="1363198" y="4228943"/>
            <a:ext cx="591158" cy="307777"/>
          </a:xfrm>
          <a:prstGeom prst="rect">
            <a:avLst/>
          </a:prstGeom>
          <a:noFill/>
        </p:spPr>
        <p:txBody>
          <a:bodyPr wrap="square">
            <a:spAutoFit/>
          </a:bodyPr>
          <a:lstStyle/>
          <a:p>
            <a:r>
              <a:rPr kumimoji="0" lang="en-SE" sz="1400" b="0" i="0" u="none" strike="noStrike" kern="0" cap="none" spc="0" normalizeH="0" baseline="0" noProof="0" dirty="0">
                <a:ln>
                  <a:noFill/>
                </a:ln>
                <a:solidFill>
                  <a:prstClr val="black"/>
                </a:solidFill>
                <a:effectLst/>
                <a:uLnTx/>
                <a:uFillTx/>
                <a:latin typeface="Calibri" panose="020F0502020204030204"/>
                <a:ea typeface="+mn-ea"/>
                <a:cs typeface="+mn-cs"/>
              </a:rPr>
              <a:t>False</a:t>
            </a:r>
            <a:endParaRPr lang="sv-SE" sz="1400" dirty="0"/>
          </a:p>
        </p:txBody>
      </p:sp>
      <p:sp>
        <p:nvSpPr>
          <p:cNvPr id="22" name="Rectangle 21">
            <a:extLst>
              <a:ext uri="{FF2B5EF4-FFF2-40B4-BE49-F238E27FC236}">
                <a16:creationId xmlns:a16="http://schemas.microsoft.com/office/drawing/2014/main" id="{CCE9B99D-303C-9B1A-70BB-0F941EED9C57}"/>
              </a:ext>
            </a:extLst>
          </p:cNvPr>
          <p:cNvSpPr/>
          <p:nvPr/>
        </p:nvSpPr>
        <p:spPr>
          <a:xfrm>
            <a:off x="2669132" y="4716902"/>
            <a:ext cx="1406209" cy="587196"/>
          </a:xfrm>
          <a:prstGeom prst="rect">
            <a:avLst/>
          </a:prstGeom>
          <a:noFill/>
          <a:ln w="12700"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400" b="0" i="0" u="none" strike="noStrike" kern="0" cap="none" spc="0" normalizeH="0" baseline="0" noProof="0" dirty="0">
                <a:ln>
                  <a:noFill/>
                </a:ln>
                <a:solidFill>
                  <a:prstClr val="black"/>
                </a:solidFill>
                <a:effectLst/>
                <a:uLnTx/>
                <a:uFillTx/>
                <a:latin typeface="Calibri" panose="020F0502020204030204"/>
                <a:ea typeface="+mn-ea"/>
                <a:cs typeface="+mn-cs"/>
              </a:rPr>
              <a:t>Biochar </a:t>
            </a:r>
            <a:r>
              <a:rPr lang="en-SE" sz="1400" kern="0" dirty="0">
                <a:solidFill>
                  <a:prstClr val="black"/>
                </a:solidFill>
                <a:latin typeface="Calibri" panose="020F0502020204030204"/>
              </a:rPr>
              <a:t>“wins” in 100% of cases</a:t>
            </a: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EC902C7-152C-1260-F5FB-871E0397D349}"/>
              </a:ext>
            </a:extLst>
          </p:cNvPr>
          <p:cNvSpPr/>
          <p:nvPr/>
        </p:nvSpPr>
        <p:spPr>
          <a:xfrm>
            <a:off x="1000801" y="4712085"/>
            <a:ext cx="1083042" cy="587196"/>
          </a:xfrm>
          <a:prstGeom prst="rect">
            <a:avLst/>
          </a:prstGeom>
          <a:noFill/>
          <a:ln w="12700"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400" b="0" i="0" u="none" strike="noStrike" kern="0" cap="none" spc="0" normalizeH="0" baseline="0" noProof="0" dirty="0">
                <a:ln>
                  <a:noFill/>
                </a:ln>
                <a:solidFill>
                  <a:prstClr val="black"/>
                </a:solidFill>
                <a:effectLst/>
                <a:uLnTx/>
                <a:uFillTx/>
                <a:latin typeface="Calibri" panose="020F0502020204030204"/>
                <a:ea typeface="+mn-ea"/>
                <a:cs typeface="+mn-cs"/>
              </a:rPr>
              <a:t>CHP </a:t>
            </a:r>
            <a:r>
              <a:rPr lang="en-SE" sz="1400" kern="0" dirty="0">
                <a:solidFill>
                  <a:prstClr val="black"/>
                </a:solidFill>
                <a:latin typeface="Calibri" panose="020F0502020204030204"/>
              </a:rPr>
              <a:t>“wins” in 100% of cases</a:t>
            </a: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D328D702-01E5-38F8-220E-D15E2CDBD2D1}"/>
              </a:ext>
            </a:extLst>
          </p:cNvPr>
          <p:cNvSpPr/>
          <p:nvPr/>
        </p:nvSpPr>
        <p:spPr>
          <a:xfrm>
            <a:off x="1451922" y="5641576"/>
            <a:ext cx="210163" cy="2238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5" name="Straight Arrow Connector 24">
            <a:extLst>
              <a:ext uri="{FF2B5EF4-FFF2-40B4-BE49-F238E27FC236}">
                <a16:creationId xmlns:a16="http://schemas.microsoft.com/office/drawing/2014/main" id="{7D0E2638-26CA-2FCF-9392-E5C86E47864B}"/>
              </a:ext>
            </a:extLst>
          </p:cNvPr>
          <p:cNvCxnSpPr>
            <a:cxnSpLocks/>
            <a:endCxn id="24" idx="0"/>
          </p:cNvCxnSpPr>
          <p:nvPr/>
        </p:nvCxnSpPr>
        <p:spPr>
          <a:xfrm>
            <a:off x="1557004" y="5293991"/>
            <a:ext cx="0" cy="347585"/>
          </a:xfrm>
          <a:prstGeom prst="straightConnector1">
            <a:avLst/>
          </a:prstGeom>
          <a:noFill/>
          <a:ln w="6350" cap="flat" cmpd="sng" algn="ctr">
            <a:solidFill>
              <a:sysClr val="windowText" lastClr="000000"/>
            </a:solidFill>
            <a:prstDash val="solid"/>
            <a:miter lim="800000"/>
            <a:tailEnd type="triangle"/>
          </a:ln>
          <a:effectLst/>
        </p:spPr>
      </p:cxnSp>
      <p:sp>
        <p:nvSpPr>
          <p:cNvPr id="26" name="TextBox 25">
            <a:extLst>
              <a:ext uri="{FF2B5EF4-FFF2-40B4-BE49-F238E27FC236}">
                <a16:creationId xmlns:a16="http://schemas.microsoft.com/office/drawing/2014/main" id="{888F5AC0-ACCD-FA37-20E2-9C40CAE1D886}"/>
              </a:ext>
            </a:extLst>
          </p:cNvPr>
          <p:cNvSpPr txBox="1"/>
          <p:nvPr/>
        </p:nvSpPr>
        <p:spPr>
          <a:xfrm>
            <a:off x="1314558" y="5824422"/>
            <a:ext cx="591158" cy="307777"/>
          </a:xfrm>
          <a:prstGeom prst="rect">
            <a:avLst/>
          </a:prstGeom>
          <a:noFill/>
        </p:spPr>
        <p:txBody>
          <a:bodyPr wrap="square">
            <a:spAutoFit/>
          </a:bodyPr>
          <a:lstStyle/>
          <a:p>
            <a:r>
              <a:rPr lang="en-SE" sz="1400" kern="0" dirty="0">
                <a:solidFill>
                  <a:prstClr val="black"/>
                </a:solidFill>
                <a:latin typeface="Calibri" panose="020F0502020204030204"/>
              </a:rPr>
              <a:t>Stop</a:t>
            </a:r>
            <a:endParaRPr lang="sv-SE" sz="1400" dirty="0"/>
          </a:p>
        </p:txBody>
      </p:sp>
      <p:sp>
        <p:nvSpPr>
          <p:cNvPr id="27" name="Oval 26">
            <a:extLst>
              <a:ext uri="{FF2B5EF4-FFF2-40B4-BE49-F238E27FC236}">
                <a16:creationId xmlns:a16="http://schemas.microsoft.com/office/drawing/2014/main" id="{3CC029CF-C2AD-EF36-5F33-DCE8A47D14AD}"/>
              </a:ext>
            </a:extLst>
          </p:cNvPr>
          <p:cNvSpPr/>
          <p:nvPr/>
        </p:nvSpPr>
        <p:spPr>
          <a:xfrm>
            <a:off x="3267155" y="5641576"/>
            <a:ext cx="210163" cy="2238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8" name="Straight Arrow Connector 27">
            <a:extLst>
              <a:ext uri="{FF2B5EF4-FFF2-40B4-BE49-F238E27FC236}">
                <a16:creationId xmlns:a16="http://schemas.microsoft.com/office/drawing/2014/main" id="{D91BE864-11E5-F0EF-4C3B-4C4D2D6A4F8C}"/>
              </a:ext>
            </a:extLst>
          </p:cNvPr>
          <p:cNvCxnSpPr>
            <a:cxnSpLocks/>
            <a:endCxn id="27" idx="0"/>
          </p:cNvCxnSpPr>
          <p:nvPr/>
        </p:nvCxnSpPr>
        <p:spPr>
          <a:xfrm>
            <a:off x="3372237" y="5293991"/>
            <a:ext cx="0" cy="347585"/>
          </a:xfrm>
          <a:prstGeom prst="straightConnector1">
            <a:avLst/>
          </a:prstGeom>
          <a:noFill/>
          <a:ln w="6350" cap="flat" cmpd="sng" algn="ctr">
            <a:solidFill>
              <a:sysClr val="windowText" lastClr="000000"/>
            </a:solidFill>
            <a:prstDash val="solid"/>
            <a:miter lim="800000"/>
            <a:tailEnd type="triangle"/>
          </a:ln>
          <a:effectLst/>
        </p:spPr>
      </p:cxnSp>
      <p:sp>
        <p:nvSpPr>
          <p:cNvPr id="29" name="TextBox 28">
            <a:extLst>
              <a:ext uri="{FF2B5EF4-FFF2-40B4-BE49-F238E27FC236}">
                <a16:creationId xmlns:a16="http://schemas.microsoft.com/office/drawing/2014/main" id="{7B4423BA-C5A5-9AE2-4EAD-A73111CDBB26}"/>
              </a:ext>
            </a:extLst>
          </p:cNvPr>
          <p:cNvSpPr txBox="1"/>
          <p:nvPr/>
        </p:nvSpPr>
        <p:spPr>
          <a:xfrm>
            <a:off x="3129791" y="5824422"/>
            <a:ext cx="591158" cy="307777"/>
          </a:xfrm>
          <a:prstGeom prst="rect">
            <a:avLst/>
          </a:prstGeom>
          <a:noFill/>
        </p:spPr>
        <p:txBody>
          <a:bodyPr wrap="square">
            <a:spAutoFit/>
          </a:bodyPr>
          <a:lstStyle/>
          <a:p>
            <a:r>
              <a:rPr lang="en-SE" sz="1400" kern="0" dirty="0">
                <a:solidFill>
                  <a:prstClr val="black"/>
                </a:solidFill>
                <a:latin typeface="Calibri" panose="020F0502020204030204"/>
              </a:rPr>
              <a:t>Stop</a:t>
            </a:r>
            <a:endParaRPr lang="sv-SE" sz="1400" dirty="0"/>
          </a:p>
        </p:txBody>
      </p:sp>
      <p:pic>
        <p:nvPicPr>
          <p:cNvPr id="30" name="Picture 29" descr="Diagram&#10;&#10;Description automatically generated">
            <a:extLst>
              <a:ext uri="{FF2B5EF4-FFF2-40B4-BE49-F238E27FC236}">
                <a16:creationId xmlns:a16="http://schemas.microsoft.com/office/drawing/2014/main" id="{A8C985B3-7022-23F3-195A-790BC68264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27058" y="1824777"/>
            <a:ext cx="8098776" cy="4457372"/>
          </a:xfrm>
          <a:prstGeom prst="rect">
            <a:avLst/>
          </a:prstGeom>
        </p:spPr>
      </p:pic>
      <p:sp>
        <p:nvSpPr>
          <p:cNvPr id="33" name="Content Placeholder 2">
            <a:extLst>
              <a:ext uri="{FF2B5EF4-FFF2-40B4-BE49-F238E27FC236}">
                <a16:creationId xmlns:a16="http://schemas.microsoft.com/office/drawing/2014/main" id="{70AC2503-CAB6-F13E-1D2C-1CCC0A2F0A4B}"/>
              </a:ext>
            </a:extLst>
          </p:cNvPr>
          <p:cNvSpPr>
            <a:spLocks noGrp="1"/>
          </p:cNvSpPr>
          <p:nvPr>
            <p:ph idx="1"/>
          </p:nvPr>
        </p:nvSpPr>
        <p:spPr>
          <a:xfrm>
            <a:off x="424403" y="1138688"/>
            <a:ext cx="11343191" cy="5308412"/>
          </a:xfrm>
        </p:spPr>
        <p:txBody>
          <a:bodyPr/>
          <a:lstStyle/>
          <a:p>
            <a:r>
              <a:rPr lang="en-GB" dirty="0"/>
              <a:t>I love decision trees to analyse complex models &amp; identify “general rules” using entropy!</a:t>
            </a:r>
          </a:p>
        </p:txBody>
      </p:sp>
    </p:spTree>
    <p:extLst>
      <p:ext uri="{BB962C8B-B14F-4D97-AF65-F5344CB8AC3E}">
        <p14:creationId xmlns:p14="http://schemas.microsoft.com/office/powerpoint/2010/main" val="309682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CBE7-4D32-DC25-1731-A71D2825DB38}"/>
              </a:ext>
            </a:extLst>
          </p:cNvPr>
          <p:cNvSpPr>
            <a:spLocks noGrp="1"/>
          </p:cNvSpPr>
          <p:nvPr>
            <p:ph type="ctrTitle"/>
          </p:nvPr>
        </p:nvSpPr>
        <p:spPr/>
        <p:txBody>
          <a:bodyPr/>
          <a:lstStyle/>
          <a:p>
            <a:r>
              <a:rPr lang="en-GB" sz="4400" dirty="0"/>
              <a:t>Time dependent LCA for straw management</a:t>
            </a:r>
            <a:endParaRPr lang="fr-FR" dirty="0"/>
          </a:p>
        </p:txBody>
      </p:sp>
      <p:pic>
        <p:nvPicPr>
          <p:cNvPr id="5" name="Content Placeholder 4" descr="Chart&#10;&#10;Description automatically generated">
            <a:extLst>
              <a:ext uri="{FF2B5EF4-FFF2-40B4-BE49-F238E27FC236}">
                <a16:creationId xmlns:a16="http://schemas.microsoft.com/office/drawing/2014/main" id="{B4E38BD7-ABFC-CAC2-5A87-B3827AA141F5}"/>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7908379" y="1306285"/>
            <a:ext cx="4283621" cy="4951866"/>
          </a:xfrm>
        </p:spPr>
      </p:pic>
      <p:pic>
        <p:nvPicPr>
          <p:cNvPr id="7" name="Picture 6" descr="Diagram, schematic&#10;&#10;Description automatically generated">
            <a:extLst>
              <a:ext uri="{FF2B5EF4-FFF2-40B4-BE49-F238E27FC236}">
                <a16:creationId xmlns:a16="http://schemas.microsoft.com/office/drawing/2014/main" id="{5D8D4824-5B24-ACD5-70F8-D2D08F48A5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6807" y="1013778"/>
            <a:ext cx="6308677" cy="5644606"/>
          </a:xfrm>
          <a:prstGeom prst="rect">
            <a:avLst/>
          </a:prstGeom>
        </p:spPr>
      </p:pic>
      <p:pic>
        <p:nvPicPr>
          <p:cNvPr id="9" name="Picture 8" descr="Chart&#10;&#10;Description automatically generated with low confidence">
            <a:extLst>
              <a:ext uri="{FF2B5EF4-FFF2-40B4-BE49-F238E27FC236}">
                <a16:creationId xmlns:a16="http://schemas.microsoft.com/office/drawing/2014/main" id="{332E927D-B750-825F-5316-B55B16F1D07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16210" y="1097779"/>
            <a:ext cx="3159578" cy="5476603"/>
          </a:xfrm>
          <a:prstGeom prst="rect">
            <a:avLst/>
          </a:prstGeom>
        </p:spPr>
      </p:pic>
    </p:spTree>
    <p:extLst>
      <p:ext uri="{BB962C8B-B14F-4D97-AF65-F5344CB8AC3E}">
        <p14:creationId xmlns:p14="http://schemas.microsoft.com/office/powerpoint/2010/main" val="441977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CBE7-4D32-DC25-1731-A71D2825DB38}"/>
              </a:ext>
            </a:extLst>
          </p:cNvPr>
          <p:cNvSpPr>
            <a:spLocks noGrp="1"/>
          </p:cNvSpPr>
          <p:nvPr>
            <p:ph type="ctrTitle"/>
          </p:nvPr>
        </p:nvSpPr>
        <p:spPr/>
        <p:txBody>
          <a:bodyPr/>
          <a:lstStyle/>
          <a:p>
            <a:r>
              <a:rPr lang="en-GB" sz="4400" dirty="0"/>
              <a:t>Interactive LCA results for project website</a:t>
            </a:r>
            <a:endParaRPr lang="fr-FR" dirty="0"/>
          </a:p>
        </p:txBody>
      </p:sp>
      <p:sp>
        <p:nvSpPr>
          <p:cNvPr id="3" name="Content Placeholder 2">
            <a:extLst>
              <a:ext uri="{FF2B5EF4-FFF2-40B4-BE49-F238E27FC236}">
                <a16:creationId xmlns:a16="http://schemas.microsoft.com/office/drawing/2014/main" id="{E2F3F39F-E8A5-B439-F51E-8997F3312A95}"/>
              </a:ext>
            </a:extLst>
          </p:cNvPr>
          <p:cNvSpPr>
            <a:spLocks noGrp="1"/>
          </p:cNvSpPr>
          <p:nvPr>
            <p:ph idx="1"/>
          </p:nvPr>
        </p:nvSpPr>
        <p:spPr/>
        <p:txBody>
          <a:bodyPr/>
          <a:lstStyle/>
          <a:p>
            <a:r>
              <a:rPr lang="en-GB" dirty="0"/>
              <a:t>bw2widgets / </a:t>
            </a:r>
            <a:r>
              <a:rPr lang="en-GB" b="0" i="0" dirty="0">
                <a:solidFill>
                  <a:srgbClr val="24292F"/>
                </a:solidFill>
                <a:effectLst/>
                <a:latin typeface="-apple-system"/>
              </a:rPr>
              <a:t>Convert a simple parametrized brightway2 model to an interactive </a:t>
            </a:r>
            <a:r>
              <a:rPr lang="en-GB" b="0" i="0" dirty="0" err="1">
                <a:solidFill>
                  <a:srgbClr val="24292F"/>
                </a:solidFill>
                <a:effectLst/>
                <a:latin typeface="-apple-system"/>
              </a:rPr>
              <a:t>javascript</a:t>
            </a:r>
            <a:r>
              <a:rPr lang="en-GB" b="0" i="0" dirty="0">
                <a:solidFill>
                  <a:srgbClr val="24292F"/>
                </a:solidFill>
                <a:effectLst/>
                <a:latin typeface="-apple-system"/>
              </a:rPr>
              <a:t> widget, for simple inclusion in a website / based on </a:t>
            </a:r>
            <a:r>
              <a:rPr lang="en-GB" b="0" i="0" dirty="0" err="1">
                <a:solidFill>
                  <a:srgbClr val="24292F"/>
                </a:solidFill>
                <a:effectLst/>
                <a:latin typeface="-apple-system"/>
              </a:rPr>
              <a:t>lca_algebraic</a:t>
            </a:r>
            <a:r>
              <a:rPr lang="en-GB" b="0" i="0" dirty="0">
                <a:solidFill>
                  <a:srgbClr val="24292F"/>
                </a:solidFill>
                <a:effectLst/>
                <a:latin typeface="-apple-system"/>
              </a:rPr>
              <a:t> &amp; contribution analysis &amp; d3.js</a:t>
            </a:r>
          </a:p>
          <a:p>
            <a:endParaRPr lang="en-GB" dirty="0">
              <a:solidFill>
                <a:srgbClr val="24292F"/>
              </a:solidFill>
              <a:latin typeface="-apple-system"/>
            </a:endParaRPr>
          </a:p>
        </p:txBody>
      </p:sp>
      <p:sp>
        <p:nvSpPr>
          <p:cNvPr id="5" name="TextBox 4">
            <a:extLst>
              <a:ext uri="{FF2B5EF4-FFF2-40B4-BE49-F238E27FC236}">
                <a16:creationId xmlns:a16="http://schemas.microsoft.com/office/drawing/2014/main" id="{86ADDA8C-D8C6-4F01-5874-154795A2406B}"/>
              </a:ext>
            </a:extLst>
          </p:cNvPr>
          <p:cNvSpPr txBox="1"/>
          <p:nvPr/>
        </p:nvSpPr>
        <p:spPr>
          <a:xfrm>
            <a:off x="6095998" y="2015145"/>
            <a:ext cx="7086600" cy="646331"/>
          </a:xfrm>
          <a:prstGeom prst="rect">
            <a:avLst/>
          </a:prstGeom>
          <a:noFill/>
        </p:spPr>
        <p:txBody>
          <a:bodyPr wrap="square">
            <a:spAutoFit/>
          </a:bodyPr>
          <a:lstStyle/>
          <a:p>
            <a:pPr marL="0" indent="0" algn="ctr">
              <a:buNone/>
            </a:pPr>
            <a:r>
              <a:rPr lang="en-GB" dirty="0">
                <a:solidFill>
                  <a:srgbClr val="0070C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https://github.com/SLU-biochar/bw2-widgets</a:t>
            </a:r>
            <a:r>
              <a:rPr lang="en-GB" dirty="0">
                <a:solidFill>
                  <a:srgbClr val="0070C0"/>
                </a:solidFill>
                <a:latin typeface="Calibri" panose="020F0502020204030204" pitchFamily="34" charset="0"/>
                <a:cs typeface="Calibri" panose="020F0502020204030204" pitchFamily="34" charset="0"/>
              </a:rPr>
              <a:t> </a:t>
            </a:r>
            <a:r>
              <a:rPr lang="en-GB" dirty="0">
                <a:solidFill>
                  <a:srgbClr val="0070C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https://biochar.systems/modules/2-pyrolysis/</a:t>
            </a:r>
            <a:r>
              <a:rPr lang="en-GB" dirty="0">
                <a:solidFill>
                  <a:srgbClr val="0070C0"/>
                </a:solidFill>
                <a:latin typeface="Calibri" panose="020F0502020204030204" pitchFamily="34" charset="0"/>
                <a:cs typeface="Calibri" panose="020F0502020204030204" pitchFamily="34" charset="0"/>
              </a:rPr>
              <a:t> </a:t>
            </a:r>
          </a:p>
        </p:txBody>
      </p:sp>
      <p:pic>
        <p:nvPicPr>
          <p:cNvPr id="10" name="Picture 9" descr="Chart&#10;&#10;Description automatically generated">
            <a:extLst>
              <a:ext uri="{FF2B5EF4-FFF2-40B4-BE49-F238E27FC236}">
                <a16:creationId xmlns:a16="http://schemas.microsoft.com/office/drawing/2014/main" id="{63EB75A1-1044-A5EB-1E2F-1DE5F13566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7752" y="2733750"/>
            <a:ext cx="8493153" cy="4007086"/>
          </a:xfrm>
          <a:prstGeom prst="rect">
            <a:avLst/>
          </a:prstGeom>
        </p:spPr>
      </p:pic>
    </p:spTree>
    <p:extLst>
      <p:ext uri="{BB962C8B-B14F-4D97-AF65-F5344CB8AC3E}">
        <p14:creationId xmlns:p14="http://schemas.microsoft.com/office/powerpoint/2010/main" val="773638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0F9876-5804-F1A2-9D33-D907B96E108A}"/>
              </a:ext>
            </a:extLst>
          </p:cNvPr>
          <p:cNvSpPr>
            <a:spLocks noGrp="1"/>
          </p:cNvSpPr>
          <p:nvPr>
            <p:ph type="body" sz="quarter" idx="11"/>
          </p:nvPr>
        </p:nvSpPr>
        <p:spPr/>
        <p:txBody>
          <a:bodyPr/>
          <a:lstStyle/>
          <a:p>
            <a:endParaRPr lang="fr-FR"/>
          </a:p>
        </p:txBody>
      </p:sp>
      <p:sp>
        <p:nvSpPr>
          <p:cNvPr id="12" name="Picture Placeholder 11">
            <a:extLst>
              <a:ext uri="{FF2B5EF4-FFF2-40B4-BE49-F238E27FC236}">
                <a16:creationId xmlns:a16="http://schemas.microsoft.com/office/drawing/2014/main" id="{EEAE2155-71FB-28E9-A718-E7B8E8A17D66}"/>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p:txBody>
          <a:bodyPr anchor="ctr"/>
          <a:lstStyle/>
          <a:p>
            <a:r>
              <a:rPr lang="sv-SE" dirty="0"/>
              <a:t>Agenda</a:t>
            </a:r>
            <a:endParaRPr lang="en-GB" dirty="0"/>
          </a:p>
        </p:txBody>
      </p:sp>
      <p:sp>
        <p:nvSpPr>
          <p:cNvPr id="7" name="Content Placeholder 6">
            <a:extLst>
              <a:ext uri="{FF2B5EF4-FFF2-40B4-BE49-F238E27FC236}">
                <a16:creationId xmlns:a16="http://schemas.microsoft.com/office/drawing/2014/main" id="{B928938D-2312-D451-C21D-59A01F21376E}"/>
              </a:ext>
            </a:extLst>
          </p:cNvPr>
          <p:cNvSpPr>
            <a:spLocks noGrp="1"/>
          </p:cNvSpPr>
          <p:nvPr>
            <p:ph idx="1"/>
          </p:nvPr>
        </p:nvSpPr>
        <p:spPr>
          <a:xfrm>
            <a:off x="768719" y="1108696"/>
            <a:ext cx="10192243" cy="5607859"/>
          </a:xfrm>
        </p:spPr>
        <p:txBody>
          <a:bodyPr/>
          <a:lstStyle/>
          <a:p>
            <a:pPr marL="0" indent="0">
              <a:buNone/>
            </a:pPr>
            <a:endParaRPr lang="en-GB" dirty="0"/>
          </a:p>
          <a:p>
            <a:pPr marL="0" indent="0">
              <a:buNone/>
            </a:pPr>
            <a:r>
              <a:rPr lang="en-GB" b="1" dirty="0"/>
              <a:t>Part 1 </a:t>
            </a:r>
            <a:r>
              <a:rPr lang="en-GB" dirty="0"/>
              <a:t>– Overview of </a:t>
            </a:r>
            <a:r>
              <a:rPr lang="en-GB" i="1" dirty="0"/>
              <a:t>python</a:t>
            </a:r>
            <a:r>
              <a:rPr lang="en-GB" dirty="0"/>
              <a:t> tools for industrial ecology &amp; LCA</a:t>
            </a:r>
          </a:p>
          <a:p>
            <a:pPr marL="0" indent="0">
              <a:buNone/>
            </a:pPr>
            <a:endParaRPr lang="en-GB" sz="1600" dirty="0"/>
          </a:p>
          <a:p>
            <a:pPr marL="0" indent="0">
              <a:buNone/>
            </a:pPr>
            <a:r>
              <a:rPr lang="en-GB" b="1" dirty="0"/>
              <a:t>Part 2 </a:t>
            </a:r>
            <a:r>
              <a:rPr lang="en-GB" dirty="0"/>
              <a:t>– Examples of how we’ve used </a:t>
            </a:r>
            <a:r>
              <a:rPr lang="en-GB" dirty="0" err="1"/>
              <a:t>brightway</a:t>
            </a:r>
            <a:r>
              <a:rPr lang="en-GB" dirty="0"/>
              <a:t> </a:t>
            </a:r>
          </a:p>
          <a:p>
            <a:pPr marL="0" indent="0">
              <a:buNone/>
            </a:pPr>
            <a:r>
              <a:rPr lang="en-GB" dirty="0"/>
              <a:t>	</a:t>
            </a:r>
            <a:r>
              <a:rPr lang="en-GB" sz="2000" dirty="0"/>
              <a:t>a. </a:t>
            </a:r>
            <a:r>
              <a:rPr lang="en-GB" sz="2000" i="1" dirty="0" err="1"/>
              <a:t>brightway</a:t>
            </a:r>
            <a:r>
              <a:rPr lang="en-GB" sz="2000" dirty="0"/>
              <a:t>: On-farm energy modelling coupled to LCA</a:t>
            </a:r>
          </a:p>
          <a:p>
            <a:pPr marL="0" indent="0">
              <a:buNone/>
            </a:pPr>
            <a:r>
              <a:rPr lang="en-GB" sz="2000" dirty="0"/>
              <a:t>	b. </a:t>
            </a:r>
            <a:r>
              <a:rPr lang="en-GB" sz="2000" i="1" dirty="0" err="1"/>
              <a:t>brightway</a:t>
            </a:r>
            <a:r>
              <a:rPr lang="en-GB" sz="2000" i="1" dirty="0"/>
              <a:t> &amp; </a:t>
            </a:r>
            <a:r>
              <a:rPr lang="en-GB" sz="2000" i="1" dirty="0" err="1"/>
              <a:t>odym</a:t>
            </a:r>
            <a:r>
              <a:rPr lang="en-GB" sz="2000" dirty="0"/>
              <a:t>: classic product LCAs &amp; dynamic material flow analysis</a:t>
            </a:r>
          </a:p>
          <a:p>
            <a:pPr marL="0" indent="0">
              <a:buNone/>
            </a:pPr>
            <a:r>
              <a:rPr lang="en-GB" sz="2000" dirty="0"/>
              <a:t>	c. </a:t>
            </a:r>
            <a:r>
              <a:rPr lang="en-GB" sz="2000" i="1" dirty="0" err="1"/>
              <a:t>lca_algebraic</a:t>
            </a:r>
            <a:r>
              <a:rPr lang="en-GB" sz="2000" dirty="0"/>
              <a:t>: parametrized models, global sensitivity analysis, decision trees</a:t>
            </a:r>
          </a:p>
          <a:p>
            <a:pPr marL="0" indent="0">
              <a:buNone/>
            </a:pPr>
            <a:r>
              <a:rPr lang="en-GB" sz="2000" dirty="0"/>
              <a:t>	d. </a:t>
            </a:r>
            <a:r>
              <a:rPr lang="en-GB" sz="2000" i="1" dirty="0" err="1"/>
              <a:t>bw_temporalis</a:t>
            </a:r>
            <a:r>
              <a:rPr lang="en-GB" sz="2000" dirty="0"/>
              <a:t>: time-dependent LCA / straw biochar</a:t>
            </a:r>
          </a:p>
          <a:p>
            <a:pPr marL="0" indent="0">
              <a:buNone/>
            </a:pPr>
            <a:r>
              <a:rPr lang="en-GB" sz="2000" dirty="0"/>
              <a:t>	e. </a:t>
            </a:r>
            <a:r>
              <a:rPr lang="en-GB" sz="2000" i="1" dirty="0" err="1"/>
              <a:t>bw_widgets</a:t>
            </a:r>
            <a:r>
              <a:rPr lang="en-GB" sz="2000" dirty="0"/>
              <a:t>: interactive LCA results for project website</a:t>
            </a:r>
          </a:p>
          <a:p>
            <a:pPr marL="0" indent="0">
              <a:buNone/>
            </a:pPr>
            <a:endParaRPr lang="en-GB" dirty="0"/>
          </a:p>
          <a:p>
            <a:pPr marL="0" indent="0">
              <a:buNone/>
            </a:pPr>
            <a:r>
              <a:rPr lang="en-GB" b="1" dirty="0"/>
              <a:t>Part 3 </a:t>
            </a:r>
            <a:r>
              <a:rPr lang="en-GB" dirty="0"/>
              <a:t>– Questions / Tutorials / Demo / Getting started</a:t>
            </a:r>
          </a:p>
          <a:p>
            <a:pPr marL="0" indent="0">
              <a:buNone/>
            </a:pPr>
            <a:endParaRPr lang="en-GB" dirty="0"/>
          </a:p>
        </p:txBody>
      </p:sp>
    </p:spTree>
    <p:custDataLst>
      <p:tags r:id="rId1"/>
    </p:custDataLst>
    <p:extLst>
      <p:ext uri="{BB962C8B-B14F-4D97-AF65-F5344CB8AC3E}">
        <p14:creationId xmlns:p14="http://schemas.microsoft.com/office/powerpoint/2010/main" val="177742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973F456-6562-1631-1C0F-FCB7CC2087E0}"/>
              </a:ext>
            </a:extLst>
          </p:cNvPr>
          <p:cNvSpPr>
            <a:spLocks noGrp="1"/>
          </p:cNvSpPr>
          <p:nvPr>
            <p:ph type="body" sz="quarter" idx="11"/>
          </p:nvPr>
        </p:nvSpPr>
        <p:spPr/>
        <p:txBody>
          <a:bodyPr/>
          <a:lstStyle/>
          <a:p>
            <a:endParaRPr lang="fr-FR"/>
          </a:p>
        </p:txBody>
      </p:sp>
      <p:sp>
        <p:nvSpPr>
          <p:cNvPr id="6" name="Picture Placeholder 5">
            <a:extLst>
              <a:ext uri="{FF2B5EF4-FFF2-40B4-BE49-F238E27FC236}">
                <a16:creationId xmlns:a16="http://schemas.microsoft.com/office/drawing/2014/main" id="{70201DA4-C5B5-CB87-9A78-9CC8B2E75CA1}"/>
              </a:ext>
            </a:extLst>
          </p:cNvPr>
          <p:cNvSpPr>
            <a:spLocks noGrp="1"/>
          </p:cNvSpPr>
          <p:nvPr>
            <p:ph type="pic" sz="quarter" idx="10"/>
          </p:nvPr>
        </p:nvSpPr>
        <p:spPr/>
      </p:sp>
      <p:sp>
        <p:nvSpPr>
          <p:cNvPr id="4" name="Title 3">
            <a:extLst>
              <a:ext uri="{FF2B5EF4-FFF2-40B4-BE49-F238E27FC236}">
                <a16:creationId xmlns:a16="http://schemas.microsoft.com/office/drawing/2014/main" id="{72A9E3BC-F7A9-88EC-0667-BE9B5B83AB53}"/>
              </a:ext>
            </a:extLst>
          </p:cNvPr>
          <p:cNvSpPr>
            <a:spLocks noGrp="1"/>
          </p:cNvSpPr>
          <p:nvPr>
            <p:ph type="title"/>
          </p:nvPr>
        </p:nvSpPr>
        <p:spPr>
          <a:xfrm>
            <a:off x="940246" y="141445"/>
            <a:ext cx="11251753" cy="867219"/>
          </a:xfrm>
        </p:spPr>
        <p:txBody>
          <a:bodyPr/>
          <a:lstStyle/>
          <a:p>
            <a:r>
              <a:rPr lang="en-GB" dirty="0"/>
              <a:t>Part 3 – Questions / Tutorials / Demo / Getting started</a:t>
            </a:r>
            <a:endParaRPr lang="fr-FR" dirty="0"/>
          </a:p>
        </p:txBody>
      </p:sp>
      <p:sp>
        <p:nvSpPr>
          <p:cNvPr id="5" name="Content Placeholder 4">
            <a:extLst>
              <a:ext uri="{FF2B5EF4-FFF2-40B4-BE49-F238E27FC236}">
                <a16:creationId xmlns:a16="http://schemas.microsoft.com/office/drawing/2014/main" id="{2A75BFBD-FC18-E4D3-8548-ECAD02CEB41F}"/>
              </a:ext>
            </a:extLst>
          </p:cNvPr>
          <p:cNvSpPr>
            <a:spLocks noGrp="1"/>
          </p:cNvSpPr>
          <p:nvPr>
            <p:ph idx="1"/>
          </p:nvPr>
        </p:nvSpPr>
        <p:spPr/>
        <p:txBody>
          <a:bodyPr/>
          <a:lstStyle/>
          <a:p>
            <a:pPr marL="0" indent="0">
              <a:lnSpc>
                <a:spcPts val="2800"/>
              </a:lnSpc>
              <a:spcBef>
                <a:spcPts val="600"/>
              </a:spcBef>
              <a:buNone/>
            </a:pPr>
            <a:r>
              <a:rPr lang="en-GB" sz="2000" i="1" dirty="0"/>
              <a:t>Getting started in 1 slide</a:t>
            </a:r>
          </a:p>
          <a:p>
            <a:pPr marL="457200" indent="-457200">
              <a:lnSpc>
                <a:spcPts val="2800"/>
              </a:lnSpc>
              <a:spcBef>
                <a:spcPts val="600"/>
              </a:spcBef>
              <a:buAutoNum type="arabicPeriod"/>
            </a:pPr>
            <a:r>
              <a:rPr lang="en-GB" sz="2000" i="1" dirty="0"/>
              <a:t>Read docs at </a:t>
            </a:r>
            <a:r>
              <a:rPr lang="en-GB" sz="2000" i="1" dirty="0">
                <a:solidFill>
                  <a:srgbClr val="0070C0"/>
                </a:solidFill>
                <a:hlinkClick r:id="rId2">
                  <a:extLst>
                    <a:ext uri="{A12FA001-AC4F-418D-AE19-62706E023703}">
                      <ahyp:hlinkClr xmlns:ahyp="http://schemas.microsoft.com/office/drawing/2018/hyperlinkcolor" val="tx"/>
                    </a:ext>
                  </a:extLst>
                </a:hlinkClick>
              </a:rPr>
              <a:t>https://2.docs.brightway.dev/intro.html</a:t>
            </a:r>
            <a:r>
              <a:rPr lang="en-GB" sz="2000" i="1" dirty="0">
                <a:solidFill>
                  <a:srgbClr val="0070C0"/>
                </a:solidFill>
              </a:rPr>
              <a:t> </a:t>
            </a:r>
          </a:p>
          <a:p>
            <a:pPr marL="457200" indent="-457200">
              <a:lnSpc>
                <a:spcPts val="2800"/>
              </a:lnSpc>
              <a:spcBef>
                <a:spcPts val="600"/>
              </a:spcBef>
              <a:buAutoNum type="arabicPeriod"/>
            </a:pPr>
            <a:r>
              <a:rPr lang="en-GB" sz="2000" i="1" dirty="0"/>
              <a:t>Install brightway2 with instructions here </a:t>
            </a:r>
            <a:r>
              <a:rPr lang="en-GB" sz="2000" i="1" dirty="0">
                <a:solidFill>
                  <a:srgbClr val="0070C0"/>
                </a:solidFill>
                <a:hlinkClick r:id="rId3">
                  <a:extLst>
                    <a:ext uri="{A12FA001-AC4F-418D-AE19-62706E023703}">
                      <ahyp:hlinkClr xmlns:ahyp="http://schemas.microsoft.com/office/drawing/2018/hyperlinkcolor" val="tx"/>
                    </a:ext>
                  </a:extLst>
                </a:hlinkClick>
              </a:rPr>
              <a:t>https://2.docs.brightway.dev/installation.html</a:t>
            </a:r>
            <a:r>
              <a:rPr lang="en-GB" sz="2000" i="1" dirty="0">
                <a:solidFill>
                  <a:srgbClr val="0070C0"/>
                </a:solidFill>
              </a:rPr>
              <a:t> </a:t>
            </a:r>
          </a:p>
          <a:p>
            <a:pPr marL="457200" indent="-457200">
              <a:lnSpc>
                <a:spcPts val="2800"/>
              </a:lnSpc>
              <a:spcBef>
                <a:spcPts val="600"/>
              </a:spcBef>
              <a:buAutoNum type="arabicPeriod"/>
            </a:pPr>
            <a:r>
              <a:rPr lang="en-GB" sz="2000" i="1" dirty="0"/>
              <a:t>Install the </a:t>
            </a:r>
            <a:r>
              <a:rPr lang="en-GB" sz="2000" i="1" dirty="0">
                <a:solidFill>
                  <a:srgbClr val="0070C0"/>
                </a:solidFill>
              </a:rPr>
              <a:t>dev</a:t>
            </a:r>
            <a:r>
              <a:rPr lang="en-GB" sz="2000" i="1" dirty="0"/>
              <a:t> version of the activity-browser here </a:t>
            </a:r>
            <a:r>
              <a:rPr lang="en-GB" sz="2000" i="1" dirty="0">
                <a:solidFill>
                  <a:srgbClr val="0070C0"/>
                </a:solidFill>
                <a:hlinkClick r:id="rId4">
                  <a:extLst>
                    <a:ext uri="{A12FA001-AC4F-418D-AE19-62706E023703}">
                      <ahyp:hlinkClr xmlns:ahyp="http://schemas.microsoft.com/office/drawing/2018/hyperlinkcolor" val="tx"/>
                    </a:ext>
                  </a:extLst>
                </a:hlinkClick>
              </a:rPr>
              <a:t>https://github.com/LCA-ActivityBrowser/activity-browser#development-version</a:t>
            </a:r>
            <a:r>
              <a:rPr lang="en-GB" sz="2000" i="1" dirty="0">
                <a:solidFill>
                  <a:srgbClr val="0070C0"/>
                </a:solidFill>
              </a:rPr>
              <a:t> </a:t>
            </a:r>
          </a:p>
          <a:p>
            <a:pPr marL="457200" indent="-457200">
              <a:lnSpc>
                <a:spcPts val="2800"/>
              </a:lnSpc>
              <a:spcBef>
                <a:spcPts val="600"/>
              </a:spcBef>
              <a:buAutoNum type="arabicPeriod"/>
            </a:pPr>
            <a:r>
              <a:rPr lang="en-GB" sz="2000" i="1" dirty="0"/>
              <a:t>Explore example </a:t>
            </a:r>
            <a:r>
              <a:rPr lang="en-GB" sz="2000" i="1" dirty="0" err="1"/>
              <a:t>Jupyter</a:t>
            </a:r>
            <a:r>
              <a:rPr lang="en-GB" sz="2000" i="1" dirty="0"/>
              <a:t> Notebooks </a:t>
            </a:r>
            <a:r>
              <a:rPr lang="en-GB" sz="2000" i="1" dirty="0">
                <a:solidFill>
                  <a:srgbClr val="0070C0"/>
                </a:solidFill>
                <a:hlinkClick r:id="rId5">
                  <a:extLst>
                    <a:ext uri="{A12FA001-AC4F-418D-AE19-62706E023703}">
                      <ahyp:hlinkClr xmlns:ahyp="http://schemas.microsoft.com/office/drawing/2018/hyperlinkcolor" val="tx"/>
                    </a:ext>
                  </a:extLst>
                </a:hlinkClick>
              </a:rPr>
              <a:t>https://2.docs.brightway.dev/notebooks.html#example-notebooks</a:t>
            </a:r>
            <a:r>
              <a:rPr lang="en-GB" sz="2000" i="1" dirty="0">
                <a:solidFill>
                  <a:srgbClr val="0070C0"/>
                </a:solidFill>
              </a:rPr>
              <a:t> </a:t>
            </a:r>
            <a:r>
              <a:rPr lang="en-GB" sz="2000" i="1" dirty="0"/>
              <a:t>; Watch YouTube videos </a:t>
            </a:r>
            <a:r>
              <a:rPr lang="en-GB" sz="2000" i="1" dirty="0">
                <a:solidFill>
                  <a:srgbClr val="0070C0"/>
                </a:solidFill>
                <a:hlinkClick r:id="rId6">
                  <a:extLst>
                    <a:ext uri="{A12FA001-AC4F-418D-AE19-62706E023703}">
                      <ahyp:hlinkClr xmlns:ahyp="http://schemas.microsoft.com/office/drawing/2018/hyperlinkcolor" val="tx"/>
                    </a:ext>
                  </a:extLst>
                </a:hlinkClick>
              </a:rPr>
              <a:t>https://www.youtube.com/channel/UCsyySKrzEMsRFsWW1Oz-6aA</a:t>
            </a:r>
            <a:r>
              <a:rPr lang="en-GB" sz="2000" i="1" dirty="0">
                <a:solidFill>
                  <a:srgbClr val="0070C0"/>
                </a:solidFill>
              </a:rPr>
              <a:t> </a:t>
            </a:r>
          </a:p>
          <a:p>
            <a:pPr marL="457200" indent="-457200">
              <a:lnSpc>
                <a:spcPts val="2800"/>
              </a:lnSpc>
              <a:spcBef>
                <a:spcPts val="600"/>
              </a:spcBef>
              <a:buAutoNum type="arabicPeriod"/>
            </a:pPr>
            <a:r>
              <a:rPr lang="en-GB" sz="2000" i="1" dirty="0"/>
              <a:t>Register to the </a:t>
            </a:r>
            <a:r>
              <a:rPr lang="en-GB" sz="2000" i="1" dirty="0" err="1"/>
              <a:t>brightway</a:t>
            </a:r>
            <a:r>
              <a:rPr lang="en-GB" sz="2000" i="1" dirty="0"/>
              <a:t> mailing groups &amp; be-aware of upcoming courses/conferences/releases</a:t>
            </a:r>
            <a:br>
              <a:rPr lang="en-GB" sz="2000" i="1" dirty="0"/>
            </a:br>
            <a:r>
              <a:rPr lang="en-GB" sz="2000" i="1" dirty="0">
                <a:solidFill>
                  <a:srgbClr val="0070C0"/>
                </a:solidFill>
                <a:hlinkClick r:id="rId7">
                  <a:extLst>
                    <a:ext uri="{A12FA001-AC4F-418D-AE19-62706E023703}">
                      <ahyp:hlinkClr xmlns:ahyp="http://schemas.microsoft.com/office/drawing/2018/hyperlinkcolor" val="tx"/>
                    </a:ext>
                  </a:extLst>
                </a:hlinkClick>
              </a:rPr>
              <a:t>https://brightway.groups.io/g/development</a:t>
            </a:r>
            <a:r>
              <a:rPr lang="en-GB" sz="2000" i="1" dirty="0">
                <a:solidFill>
                  <a:srgbClr val="0070C0"/>
                </a:solidFill>
              </a:rPr>
              <a:t> </a:t>
            </a:r>
            <a:br>
              <a:rPr lang="en-GB" sz="2000" i="1" dirty="0"/>
            </a:br>
            <a:r>
              <a:rPr lang="en-GB" sz="2000" i="1" dirty="0">
                <a:solidFill>
                  <a:srgbClr val="0070C0"/>
                </a:solidFill>
                <a:hlinkClick r:id="rId8">
                  <a:extLst>
                    <a:ext uri="{A12FA001-AC4F-418D-AE19-62706E023703}">
                      <ahyp:hlinkClr xmlns:ahyp="http://schemas.microsoft.com/office/drawing/2018/hyperlinkcolor" val="tx"/>
                    </a:ext>
                  </a:extLst>
                </a:hlinkClick>
              </a:rPr>
              <a:t>https://2022.brightcon.link/</a:t>
            </a:r>
            <a:r>
              <a:rPr lang="en-GB" sz="2000" i="1" dirty="0">
                <a:solidFill>
                  <a:srgbClr val="0070C0"/>
                </a:solidFill>
              </a:rPr>
              <a:t>   </a:t>
            </a:r>
            <a:r>
              <a:rPr lang="en-GB" sz="2000" i="1" dirty="0">
                <a:solidFill>
                  <a:srgbClr val="0070C0"/>
                </a:solidFill>
                <a:hlinkClick r:id="rId9">
                  <a:extLst>
                    <a:ext uri="{A12FA001-AC4F-418D-AE19-62706E023703}">
                      <ahyp:hlinkClr xmlns:ahyp="http://schemas.microsoft.com/office/drawing/2018/hyperlinkcolor" val="tx"/>
                    </a:ext>
                  </a:extLst>
                </a:hlinkClick>
              </a:rPr>
              <a:t>https://2021.brightcon.link/</a:t>
            </a:r>
            <a:r>
              <a:rPr lang="en-GB" sz="2000" i="1" dirty="0">
                <a:solidFill>
                  <a:srgbClr val="0070C0"/>
                </a:solidFill>
              </a:rPr>
              <a:t>  </a:t>
            </a:r>
            <a:r>
              <a:rPr lang="en-GB" sz="2000" i="1" dirty="0">
                <a:solidFill>
                  <a:srgbClr val="0070C0"/>
                </a:solidFill>
                <a:hlinkClick r:id="rId10">
                  <a:extLst>
                    <a:ext uri="{A12FA001-AC4F-418D-AE19-62706E023703}">
                      <ahyp:hlinkClr xmlns:ahyp="http://schemas.microsoft.com/office/drawing/2018/hyperlinkcolor" val="tx"/>
                    </a:ext>
                  </a:extLst>
                </a:hlinkClick>
              </a:rPr>
              <a:t>https://2020.brightcon.link/</a:t>
            </a:r>
            <a:r>
              <a:rPr lang="en-GB" sz="2000" i="1" dirty="0">
                <a:solidFill>
                  <a:srgbClr val="0070C0"/>
                </a:solidFill>
              </a:rPr>
              <a:t> </a:t>
            </a:r>
          </a:p>
          <a:p>
            <a:pPr marL="457200" indent="-457200">
              <a:lnSpc>
                <a:spcPts val="2800"/>
              </a:lnSpc>
              <a:spcBef>
                <a:spcPts val="600"/>
              </a:spcBef>
              <a:buAutoNum type="arabicPeriod"/>
            </a:pPr>
            <a:r>
              <a:rPr lang="en-GB" sz="2000" i="1" dirty="0"/>
              <a:t>Explore on </a:t>
            </a:r>
            <a:r>
              <a:rPr lang="en-GB" sz="2000" i="1" dirty="0" err="1"/>
              <a:t>Github</a:t>
            </a:r>
            <a:r>
              <a:rPr lang="en-GB" sz="2000" i="1" dirty="0"/>
              <a:t> </a:t>
            </a:r>
            <a:r>
              <a:rPr lang="en-GB" sz="2000" i="1" dirty="0">
                <a:solidFill>
                  <a:srgbClr val="0070C0"/>
                </a:solidFill>
                <a:hlinkClick r:id="rId11">
                  <a:extLst>
                    <a:ext uri="{A12FA001-AC4F-418D-AE19-62706E023703}">
                      <ahyp:hlinkClr xmlns:ahyp="http://schemas.microsoft.com/office/drawing/2018/hyperlinkcolor" val="tx"/>
                    </a:ext>
                  </a:extLst>
                </a:hlinkClick>
              </a:rPr>
              <a:t>https://github.com/brightway-lca</a:t>
            </a:r>
            <a:endParaRPr lang="en-GB" sz="2000" i="1" dirty="0">
              <a:solidFill>
                <a:srgbClr val="0070C0"/>
              </a:solidFill>
            </a:endParaRPr>
          </a:p>
          <a:p>
            <a:pPr marL="457200" indent="-457200">
              <a:lnSpc>
                <a:spcPts val="2800"/>
              </a:lnSpc>
              <a:spcBef>
                <a:spcPts val="600"/>
              </a:spcBef>
              <a:buAutoNum type="arabicPeriod"/>
            </a:pPr>
            <a:r>
              <a:rPr lang="en-GB" sz="2000" i="1" dirty="0"/>
              <a:t>Talk to your colleagues! + Autumn School </a:t>
            </a:r>
            <a:r>
              <a:rPr lang="en-GB" sz="2000" i="1" dirty="0">
                <a:solidFill>
                  <a:srgbClr val="0070C0"/>
                </a:solidFill>
                <a:hlinkClick r:id="rId12">
                  <a:extLst>
                    <a:ext uri="{A12FA001-AC4F-418D-AE19-62706E023703}">
                      <ahyp:hlinkClr xmlns:ahyp="http://schemas.microsoft.com/office/drawing/2018/hyperlinkcolor" val="tx"/>
                    </a:ext>
                  </a:extLst>
                </a:hlinkClick>
              </a:rPr>
              <a:t>https://github.com/Depart-de-Sentier/Autumn-School-2022</a:t>
            </a:r>
            <a:r>
              <a:rPr lang="en-GB" sz="2000" i="1" dirty="0">
                <a:solidFill>
                  <a:srgbClr val="0070C0"/>
                </a:solidFill>
              </a:rPr>
              <a:t> </a:t>
            </a:r>
          </a:p>
        </p:txBody>
      </p:sp>
    </p:spTree>
    <p:extLst>
      <p:ext uri="{BB962C8B-B14F-4D97-AF65-F5344CB8AC3E}">
        <p14:creationId xmlns:p14="http://schemas.microsoft.com/office/powerpoint/2010/main" val="179744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14525" y="4074017"/>
            <a:ext cx="2162947" cy="2149374"/>
          </a:xfrm>
          <a:prstGeom prst="rect">
            <a:avLst/>
          </a:prstGeom>
        </p:spPr>
      </p:pic>
      <p:sp>
        <p:nvSpPr>
          <p:cNvPr id="2" name="Title 1"/>
          <p:cNvSpPr>
            <a:spLocks noGrp="1"/>
          </p:cNvSpPr>
          <p:nvPr>
            <p:ph type="title"/>
          </p:nvPr>
        </p:nvSpPr>
        <p:spPr/>
        <p:txBody>
          <a:bodyPr/>
          <a:lstStyle/>
          <a:p>
            <a:r>
              <a:rPr lang="en-GB" dirty="0"/>
              <a:t>Industrial Ecology’s 3 main methods</a:t>
            </a:r>
          </a:p>
        </p:txBody>
      </p:sp>
      <p:sp>
        <p:nvSpPr>
          <p:cNvPr id="3" name="Content Placeholder 2"/>
          <p:cNvSpPr>
            <a:spLocks noGrp="1"/>
          </p:cNvSpPr>
          <p:nvPr>
            <p:ph idx="1"/>
          </p:nvPr>
        </p:nvSpPr>
        <p:spPr>
          <a:xfrm>
            <a:off x="4080933" y="1736594"/>
            <a:ext cx="4030133" cy="4024606"/>
          </a:xfrm>
        </p:spPr>
        <p:txBody>
          <a:bodyPr/>
          <a:lstStyle/>
          <a:p>
            <a:pPr marL="0" indent="0" algn="ctr">
              <a:buNone/>
            </a:pPr>
            <a:r>
              <a:rPr lang="en-GB" dirty="0"/>
              <a:t>LCA</a:t>
            </a:r>
          </a:p>
          <a:p>
            <a:pPr marL="0" indent="0" algn="ctr">
              <a:buNone/>
            </a:pPr>
            <a:r>
              <a:rPr lang="en-GB" dirty="0"/>
              <a:t>Life cycle assessment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p:cNvGrpSpPr/>
          <p:nvPr/>
        </p:nvGrpSpPr>
        <p:grpSpPr>
          <a:xfrm>
            <a:off x="8161866" y="1721805"/>
            <a:ext cx="4030133" cy="4447064"/>
            <a:chOff x="8161866" y="1721805"/>
            <a:chExt cx="4030133" cy="4447064"/>
          </a:xfrm>
        </p:grpSpPr>
        <p:sp>
          <p:nvSpPr>
            <p:cNvPr id="5" name="Content Placeholder 2"/>
            <p:cNvSpPr txBox="1">
              <a:spLocks/>
            </p:cNvSpPr>
            <p:nvPr/>
          </p:nvSpPr>
          <p:spPr>
            <a:xfrm>
              <a:off x="8161866" y="1721805"/>
              <a:ext cx="4030133" cy="4024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IOA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Input-output analysis with socio-environmental accounts</a:t>
              </a:r>
            </a:p>
          </p:txBody>
        </p:sp>
        <p:pic>
          <p:nvPicPr>
            <p:cNvPr id="10" name="Picture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35497" y="4074017"/>
              <a:ext cx="2082869" cy="2094852"/>
            </a:xfrm>
            <a:prstGeom prst="rect">
              <a:avLst/>
            </a:prstGeom>
          </p:spPr>
        </p:pic>
      </p:grpSp>
      <p:grpSp>
        <p:nvGrpSpPr>
          <p:cNvPr id="12" name="Group 11"/>
          <p:cNvGrpSpPr/>
          <p:nvPr/>
        </p:nvGrpSpPr>
        <p:grpSpPr>
          <a:xfrm>
            <a:off x="-101601" y="1721805"/>
            <a:ext cx="4131734" cy="4501586"/>
            <a:chOff x="-101601" y="1721805"/>
            <a:chExt cx="4131734" cy="4501586"/>
          </a:xfrm>
        </p:grpSpPr>
        <p:sp>
          <p:nvSpPr>
            <p:cNvPr id="6" name="Content Placeholder 2"/>
            <p:cNvSpPr txBox="1">
              <a:spLocks/>
            </p:cNvSpPr>
            <p:nvPr/>
          </p:nvSpPr>
          <p:spPr>
            <a:xfrm>
              <a:off x="-101601" y="1721805"/>
              <a:ext cx="4131734" cy="4024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MFA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Material flow analysis</a:t>
              </a:r>
            </a:p>
          </p:txBody>
        </p:sp>
        <p:pic>
          <p:nvPicPr>
            <p:cNvPr id="11" name="Picture 1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81009" y="3900880"/>
              <a:ext cx="3268115" cy="2322511"/>
            </a:xfrm>
            <a:prstGeom prst="rect">
              <a:avLst/>
            </a:prstGeom>
          </p:spPr>
        </p:pic>
      </p:grpSp>
      <p:sp>
        <p:nvSpPr>
          <p:cNvPr id="7" name="TextBox 6"/>
          <p:cNvSpPr txBox="1"/>
          <p:nvPr/>
        </p:nvSpPr>
        <p:spPr>
          <a:xfrm>
            <a:off x="381009" y="3821213"/>
            <a:ext cx="11362258" cy="1569660"/>
          </a:xfrm>
          <a:prstGeom prst="rect">
            <a:avLst/>
          </a:prstGeom>
          <a:solidFill>
            <a:schemeClr val="bg2"/>
          </a:solid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All three methods are based 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Physics law: mass and energy conservation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Accounting theory: linear algebra, supply and use tables, bi-partite directed graphs, allocation and constructs theory</a:t>
            </a:r>
          </a:p>
        </p:txBody>
      </p:sp>
      <p:sp>
        <p:nvSpPr>
          <p:cNvPr id="8" name="TextBox 7"/>
          <p:cNvSpPr txBox="1"/>
          <p:nvPr/>
        </p:nvSpPr>
        <p:spPr>
          <a:xfrm>
            <a:off x="381009" y="5521146"/>
            <a:ext cx="11362258" cy="1200329"/>
          </a:xfrm>
          <a:prstGeom prst="rect">
            <a:avLst/>
          </a:prstGeom>
          <a:solidFill>
            <a:schemeClr val="bg2"/>
          </a:solid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Historically,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Methods developed separately. Now, unified accounting theory exists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Pauliuk, 2015</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Methods were static. Today, dynamic and spatially-explicit variants exist</a:t>
            </a:r>
          </a:p>
        </p:txBody>
      </p:sp>
    </p:spTree>
    <p:extLst>
      <p:ext uri="{BB962C8B-B14F-4D97-AF65-F5344CB8AC3E}">
        <p14:creationId xmlns:p14="http://schemas.microsoft.com/office/powerpoint/2010/main" val="370289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Historic tools &amp; software – for MFA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p:cNvSpPr txBox="1">
            <a:spLocks/>
          </p:cNvSpPr>
          <p:nvPr/>
        </p:nvSpPr>
        <p:spPr>
          <a:xfrm>
            <a:off x="838200" y="1847850"/>
            <a:ext cx="75776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Excel, </a:t>
            </a:r>
            <a:r>
              <a:rPr kumimoji="0" lang="en-GB" sz="2800" b="0" i="0" u="none" strike="noStrike" kern="1200" cap="none" spc="0" normalizeH="0" baseline="0" noProof="0" dirty="0" err="1">
                <a:ln>
                  <a:noFill/>
                </a:ln>
                <a:solidFill>
                  <a:prstClr val="black"/>
                </a:solidFill>
                <a:effectLst/>
                <a:uLnTx/>
                <a:uFillTx/>
                <a:latin typeface="Calibri" panose="020F0502020204030204"/>
                <a:ea typeface="+mn-ea"/>
                <a:cs typeface="+mn-cs"/>
              </a:rPr>
              <a:t>Matlab</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and similar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STAN </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https://www.stan2web.net/</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(free)</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27407" y="3225701"/>
            <a:ext cx="6838791" cy="2676349"/>
          </a:xfrm>
          <a:prstGeom prst="rect">
            <a:avLst/>
          </a:prstGeom>
        </p:spPr>
      </p:pic>
    </p:spTree>
    <p:extLst>
      <p:ext uri="{BB962C8B-B14F-4D97-AF65-F5344CB8AC3E}">
        <p14:creationId xmlns:p14="http://schemas.microsoft.com/office/powerpoint/2010/main" val="178031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Historic tools &amp; software – for LCA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1690688"/>
            <a:ext cx="8581845" cy="4631868"/>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55623" y="5132947"/>
            <a:ext cx="632155" cy="632155"/>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0269" y="5887366"/>
            <a:ext cx="1848307" cy="246972"/>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01356" y="4778311"/>
            <a:ext cx="1306068" cy="389309"/>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07270" y="3120663"/>
            <a:ext cx="693229" cy="568506"/>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30991" y="3491321"/>
            <a:ext cx="1474281" cy="359120"/>
          </a:xfrm>
          <a:prstGeom prst="rect">
            <a:avLst/>
          </a:prstGeom>
        </p:spPr>
      </p:pic>
      <p:sp>
        <p:nvSpPr>
          <p:cNvPr id="12" name="Rectangle 11"/>
          <p:cNvSpPr/>
          <p:nvPr/>
        </p:nvSpPr>
        <p:spPr>
          <a:xfrm>
            <a:off x="2633472" y="5014732"/>
            <a:ext cx="4334256" cy="11855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Arrow Connector 12"/>
          <p:cNvCxnSpPr/>
          <p:nvPr/>
        </p:nvCxnSpPr>
        <p:spPr>
          <a:xfrm>
            <a:off x="9756648" y="2496312"/>
            <a:ext cx="9144" cy="352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21240" y="2706623"/>
            <a:ext cx="196787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mn-cs"/>
              </a:rPr>
              <a:t>Older</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mn-cs"/>
              </a:rPr>
              <a:t>nice</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mn-cs"/>
              </a:rPr>
              <a:t>but</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not so flexible, and not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mn-cs"/>
              </a:rPr>
              <a:t>free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p:cNvSpPr txBox="1"/>
          <p:nvPr/>
        </p:nvSpPr>
        <p:spPr>
          <a:xfrm>
            <a:off x="9978646" y="5381966"/>
            <a:ext cx="19104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mn-cs"/>
              </a:rPr>
              <a:t>Newer</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flexible, and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mn-cs"/>
              </a:rPr>
              <a:t>open</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-source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800632" y="5148789"/>
            <a:ext cx="612469" cy="572864"/>
          </a:xfrm>
          <a:prstGeom prst="rect">
            <a:avLst/>
          </a:prstGeom>
        </p:spPr>
      </p:pic>
      <p:sp>
        <p:nvSpPr>
          <p:cNvPr id="17" name="TextBox 16"/>
          <p:cNvSpPr txBox="1"/>
          <p:nvPr/>
        </p:nvSpPr>
        <p:spPr>
          <a:xfrm>
            <a:off x="428263" y="6568939"/>
            <a:ext cx="87075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CC: Joyce P.J.</a:t>
            </a:r>
            <a:endParaRPr kumimoji="0" lang="en-GB" sz="1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968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Historic tools &amp; software – for IOA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2"/>
          <p:cNvSpPr txBox="1">
            <a:spLocks/>
          </p:cNvSpPr>
          <p:nvPr/>
        </p:nvSpPr>
        <p:spPr>
          <a:xfrm>
            <a:off x="838200" y="1847850"/>
            <a:ext cx="75776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Excel, </a:t>
            </a:r>
            <a:r>
              <a:rPr kumimoji="0" lang="en-GB" sz="2800" b="0" i="0" u="none" strike="noStrike" kern="1200" cap="none" spc="0" normalizeH="0" baseline="0" noProof="0" dirty="0" err="1">
                <a:ln>
                  <a:noFill/>
                </a:ln>
                <a:solidFill>
                  <a:prstClr val="black"/>
                </a:solidFill>
                <a:effectLst/>
                <a:uLnTx/>
                <a:uFillTx/>
                <a:latin typeface="Calibri" panose="020F0502020204030204"/>
                <a:ea typeface="+mn-ea"/>
                <a:cs typeface="+mn-cs"/>
              </a:rPr>
              <a:t>Matlab</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and similar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Custom code because it is mostly used at the research level or for national statistics, by few people around the globe.</a:t>
            </a:r>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15868" y="2996798"/>
            <a:ext cx="3340335" cy="3359552"/>
          </a:xfrm>
          <a:prstGeom prst="rect">
            <a:avLst/>
          </a:prstGeom>
        </p:spPr>
      </p:pic>
      <p:sp>
        <p:nvSpPr>
          <p:cNvPr id="7" name="TextBox 6"/>
          <p:cNvSpPr txBox="1"/>
          <p:nvPr/>
        </p:nvSpPr>
        <p:spPr>
          <a:xfrm>
            <a:off x="5133190" y="6408107"/>
            <a:ext cx="33313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1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sv-SE" sz="1100" b="0" i="1" u="none" strike="noStrike" kern="1200" cap="none" spc="0" normalizeH="0" baseline="0" noProof="0" dirty="0" err="1">
                <a:ln>
                  <a:noFill/>
                </a:ln>
                <a:solidFill>
                  <a:prstClr val="black"/>
                </a:solidFill>
                <a:effectLst/>
                <a:uLnTx/>
                <a:uFillTx/>
                <a:latin typeface="Calibri" panose="020F0502020204030204"/>
                <a:ea typeface="+mn-ea"/>
                <a:cs typeface="+mn-cs"/>
              </a:rPr>
              <a:t>Exiobase</a:t>
            </a:r>
            <a:r>
              <a:rPr kumimoji="0" lang="sv-SE" sz="1100" b="0" i="1" u="none" strike="noStrike" kern="1200" cap="none" spc="0" normalizeH="0" baseline="0" noProof="0" dirty="0">
                <a:ln>
                  <a:noFill/>
                </a:ln>
                <a:solidFill>
                  <a:prstClr val="black"/>
                </a:solidFill>
                <a:effectLst/>
                <a:uLnTx/>
                <a:uFillTx/>
                <a:latin typeface="Calibri" panose="020F0502020204030204"/>
                <a:ea typeface="+mn-ea"/>
                <a:cs typeface="+mn-cs"/>
              </a:rPr>
              <a:t>, 2018 </a:t>
            </a:r>
            <a:r>
              <a:rPr kumimoji="0" lang="en-GB" sz="1100" b="0" i="1"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https://environmentalfootprints.org/</a:t>
            </a:r>
            <a:r>
              <a:rPr kumimoji="0" lang="en-GB" sz="1100" b="0" i="1"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8" name="Picture 2" descr="https://lh5.googleusercontent.com/XbjOYvt46DE8WnCeRoS_v4jkT1XIoH1l_yw2FCJ3BgTwqLLDNCPQuxWf5CKVE7ihDM8d6rm-azipSO7iFixkyhWIO3sHH8G3d_EOBrwodBZBRAMgn8SaoYvngRoFItlb4CGWCReuaJY"/>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1785" y="3792993"/>
            <a:ext cx="3508297" cy="245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0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Limitations of classic tools </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GB" dirty="0"/>
              <a:t>Flexibility of modelling</a:t>
            </a:r>
          </a:p>
          <a:p>
            <a:pPr marL="457200" lvl="1" indent="0">
              <a:buNone/>
            </a:pPr>
            <a:r>
              <a:rPr lang="en-GB" dirty="0"/>
              <a:t>e.g. in </a:t>
            </a:r>
            <a:r>
              <a:rPr lang="en-GB" dirty="0" err="1"/>
              <a:t>SimaPro</a:t>
            </a:r>
            <a:r>
              <a:rPr lang="en-GB" dirty="0"/>
              <a:t> you can’t do time-dependent LCA, or programmatically edit the entire background database to make scenarios </a:t>
            </a:r>
          </a:p>
          <a:p>
            <a:pPr>
              <a:buFont typeface="Wingdings" panose="05000000000000000000" pitchFamily="2" charset="2"/>
              <a:buChar char="§"/>
            </a:pPr>
            <a:endParaRPr lang="en-GB" dirty="0"/>
          </a:p>
          <a:p>
            <a:pPr>
              <a:buFont typeface="Wingdings" panose="05000000000000000000" pitchFamily="2" charset="2"/>
              <a:buChar char="§"/>
            </a:pPr>
            <a:r>
              <a:rPr lang="en-GB" dirty="0"/>
              <a:t>Open-source &amp; reproducibility &amp; additivity of research</a:t>
            </a:r>
          </a:p>
          <a:p>
            <a:pPr marL="457200" lvl="1" indent="0">
              <a:buNone/>
            </a:pPr>
            <a:r>
              <a:rPr lang="en-GB" dirty="0"/>
              <a:t>e.g. increasing requirements of modelling studies to be reproducible, data to be shared, science to be open-source</a:t>
            </a:r>
          </a:p>
          <a:p>
            <a:pPr marL="457200" lvl="1" indent="0">
              <a:buNone/>
            </a:pPr>
            <a:endParaRPr lang="en-GB" dirty="0"/>
          </a:p>
          <a:p>
            <a:pPr>
              <a:buFont typeface="Wingdings" panose="05000000000000000000" pitchFamily="2" charset="2"/>
              <a:buChar char="§"/>
            </a:pPr>
            <a:r>
              <a:rPr lang="en-GB" dirty="0"/>
              <a:t>Research community is aware of it!</a:t>
            </a:r>
          </a:p>
          <a:p>
            <a:pPr lvl="1">
              <a:buFont typeface="Wingdings" panose="05000000000000000000" pitchFamily="2" charset="2"/>
              <a:buChar char="§"/>
            </a:pPr>
            <a:r>
              <a:rPr lang="en-GB" dirty="0">
                <a:hlinkClick r:id="rId2"/>
              </a:rPr>
              <a:t>Pauliuk et al. 2015</a:t>
            </a:r>
            <a:endParaRPr lang="en-GB"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047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community effort to change things…</a:t>
            </a:r>
          </a:p>
        </p:txBody>
      </p:sp>
      <p:sp>
        <p:nvSpPr>
          <p:cNvPr id="3" name="Content Placeholder 2"/>
          <p:cNvSpPr>
            <a:spLocks noGrp="1"/>
          </p:cNvSpPr>
          <p:nvPr>
            <p:ph idx="1"/>
          </p:nvPr>
        </p:nvSpPr>
        <p:spPr>
          <a:xfrm>
            <a:off x="838200" y="1825625"/>
            <a:ext cx="10515600" cy="4895850"/>
          </a:xfrm>
        </p:spPr>
        <p:txBody>
          <a:bodyPr>
            <a:normAutofit/>
          </a:bodyPr>
          <a:lstStyle/>
          <a:p>
            <a:pPr marL="0" indent="0">
              <a:buNone/>
            </a:pPr>
            <a:r>
              <a:rPr lang="en-GB" dirty="0"/>
              <a:t>Several people, simultaneously, at different institutions…</a:t>
            </a:r>
          </a:p>
          <a:p>
            <a:pPr marL="0" indent="0">
              <a:buNone/>
            </a:pPr>
            <a:endParaRPr lang="en-GB" dirty="0"/>
          </a:p>
          <a:p>
            <a:pPr marL="0" indent="0">
              <a:buNone/>
            </a:pPr>
            <a:endParaRPr lang="en-GB" dirty="0"/>
          </a:p>
          <a:p>
            <a:pPr>
              <a:buFont typeface="Wingdings" panose="05000000000000000000" pitchFamily="2" charset="2"/>
              <a:buChar char="§"/>
            </a:pPr>
            <a:endParaRPr lang="en-GB"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24549D-A2E0-478A-AAC9-252EBC994B2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4" name="Group 13"/>
          <p:cNvGrpSpPr/>
          <p:nvPr/>
        </p:nvGrpSpPr>
        <p:grpSpPr>
          <a:xfrm>
            <a:off x="1050942" y="2972857"/>
            <a:ext cx="1950069" cy="2371854"/>
            <a:chOff x="1050942" y="2972857"/>
            <a:chExt cx="1950069" cy="2371854"/>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942" y="2972857"/>
              <a:ext cx="1950069" cy="2333754"/>
            </a:xfrm>
            <a:prstGeom prst="rect">
              <a:avLst/>
            </a:prstGeom>
          </p:spPr>
        </p:pic>
        <p:sp>
          <p:nvSpPr>
            <p:cNvPr id="7" name="Rectangle 6"/>
            <p:cNvSpPr/>
            <p:nvPr/>
          </p:nvSpPr>
          <p:spPr>
            <a:xfrm>
              <a:off x="1366120" y="5129267"/>
              <a:ext cx="1334020"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https://github.com/cmutel</a:t>
              </a: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grpSp>
        <p:nvGrpSpPr>
          <p:cNvPr id="15" name="Group 14"/>
          <p:cNvGrpSpPr/>
          <p:nvPr/>
        </p:nvGrpSpPr>
        <p:grpSpPr>
          <a:xfrm>
            <a:off x="3327284" y="2972856"/>
            <a:ext cx="2056653" cy="2371855"/>
            <a:chOff x="3327284" y="2972856"/>
            <a:chExt cx="2056653" cy="2371855"/>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7284" y="2972856"/>
              <a:ext cx="1997091" cy="2196393"/>
            </a:xfrm>
            <a:prstGeom prst="rect">
              <a:avLst/>
            </a:prstGeom>
          </p:spPr>
        </p:pic>
        <p:sp>
          <p:nvSpPr>
            <p:cNvPr id="9" name="Rectangle 8"/>
            <p:cNvSpPr/>
            <p:nvPr/>
          </p:nvSpPr>
          <p:spPr>
            <a:xfrm>
              <a:off x="3327284" y="5221600"/>
              <a:ext cx="2056653" cy="123111"/>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Bernhard Steubing </a:t>
              </a: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https://github.com/bsteubing</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p:cNvGrpSpPr/>
          <p:nvPr/>
        </p:nvGrpSpPr>
        <p:grpSpPr>
          <a:xfrm>
            <a:off x="5968098" y="2972855"/>
            <a:ext cx="2281463" cy="2441478"/>
            <a:chOff x="5968098" y="2972855"/>
            <a:chExt cx="2281463" cy="2441478"/>
          </a:xfrm>
        </p:grpSpPr>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68098" y="2972855"/>
              <a:ext cx="1975018" cy="2403141"/>
            </a:xfrm>
            <a:prstGeom prst="rect">
              <a:avLst/>
            </a:prstGeom>
          </p:spPr>
        </p:pic>
        <p:sp>
          <p:nvSpPr>
            <p:cNvPr id="11" name="Rectangle 10"/>
            <p:cNvSpPr/>
            <p:nvPr/>
          </p:nvSpPr>
          <p:spPr>
            <a:xfrm>
              <a:off x="6635016" y="5198889"/>
              <a:ext cx="1614545"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https://github.com/stefanpauliuk</a:t>
              </a: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grpSp>
        <p:nvGrpSpPr>
          <p:cNvPr id="17" name="Group 16"/>
          <p:cNvGrpSpPr/>
          <p:nvPr/>
        </p:nvGrpSpPr>
        <p:grpSpPr>
          <a:xfrm>
            <a:off x="8586839" y="2972855"/>
            <a:ext cx="2650657" cy="2464189"/>
            <a:chOff x="8586839" y="2972855"/>
            <a:chExt cx="2650657" cy="2464189"/>
          </a:xfrm>
        </p:grpSpPr>
        <p:pic>
          <p:nvPicPr>
            <p:cNvPr id="12" name="Picture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586839" y="2972855"/>
              <a:ext cx="1995336" cy="2399300"/>
            </a:xfrm>
            <a:prstGeom prst="rect">
              <a:avLst/>
            </a:prstGeom>
          </p:spPr>
        </p:pic>
        <p:sp>
          <p:nvSpPr>
            <p:cNvPr id="13" name="Rectangle 12"/>
            <p:cNvSpPr/>
            <p:nvPr/>
          </p:nvSpPr>
          <p:spPr>
            <a:xfrm>
              <a:off x="9457842" y="5221600"/>
              <a:ext cx="177965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https://github.com/konstantinstadler</a:t>
              </a: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sp>
        <p:nvSpPr>
          <p:cNvPr id="18" name="Content Placeholder 2"/>
          <p:cNvSpPr txBox="1">
            <a:spLocks/>
          </p:cNvSpPr>
          <p:nvPr/>
        </p:nvSpPr>
        <p:spPr>
          <a:xfrm>
            <a:off x="838200" y="5977288"/>
            <a:ext cx="10515600" cy="879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Many more contributors in each project and extensions…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6471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4|3.6|12.5|0.8|4.5|7.3|7.4"/>
</p:tagLst>
</file>

<file path=ppt/theme/theme1.xml><?xml version="1.0" encoding="utf-8"?>
<a:theme xmlns:a="http://schemas.openxmlformats.org/drawingml/2006/main" name="SLU mallsidor">
  <a:themeElements>
    <a:clrScheme name="SLU">
      <a:dk1>
        <a:sysClr val="windowText" lastClr="000000"/>
      </a:dk1>
      <a:lt1>
        <a:sysClr val="window" lastClr="FFFFFF"/>
      </a:lt1>
      <a:dk2>
        <a:srgbClr val="FFB81C"/>
      </a:dk2>
      <a:lt2>
        <a:srgbClr val="79863C"/>
      </a:lt2>
      <a:accent1>
        <a:srgbClr val="154734"/>
      </a:accent1>
      <a:accent2>
        <a:srgbClr val="509E2F"/>
      </a:accent2>
      <a:accent3>
        <a:srgbClr val="C4D600"/>
      </a:accent3>
      <a:accent4>
        <a:srgbClr val="007681"/>
      </a:accent4>
      <a:accent5>
        <a:srgbClr val="CE0037"/>
      </a:accent5>
      <a:accent6>
        <a:srgbClr val="672146"/>
      </a:accent6>
      <a:hlink>
        <a:srgbClr val="000000"/>
      </a:hlink>
      <a:folHlink>
        <a:srgbClr val="000000"/>
      </a:folHlink>
    </a:clrScheme>
    <a:fontScheme name="SL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ts val="3000"/>
          </a:lnSpc>
          <a:defRPr sz="2400" smtClean="0"/>
        </a:defPPr>
      </a:lstStyle>
    </a:txDef>
  </a:objectDefaults>
  <a:extraClrSchemeLst/>
  <a:extLst>
    <a:ext uri="{05A4C25C-085E-4340-85A3-A5531E510DB2}">
      <thm15:themeFamily xmlns:thm15="http://schemas.microsoft.com/office/thememl/2012/main" name="Presentation3" id="{8DAE8200-1FF3-401E-BBB3-4D3B3C8163D1}" vid="{202F687E-A72F-48B0-BAF4-66D10977C02A}"/>
    </a:ext>
  </a:extLst>
</a:theme>
</file>

<file path=ppt/theme/theme2.xml><?xml version="1.0" encoding="utf-8"?>
<a:theme xmlns:a="http://schemas.openxmlformats.org/drawingml/2006/main" name="PresentationTemplate">
  <a:themeElements>
    <a:clrScheme name="Custom 1">
      <a:dk1>
        <a:srgbClr val="000000"/>
      </a:dk1>
      <a:lt1>
        <a:srgbClr val="FFFFFF"/>
      </a:lt1>
      <a:dk2>
        <a:srgbClr val="1F497D"/>
      </a:dk2>
      <a:lt2>
        <a:srgbClr val="EEECE1"/>
      </a:lt2>
      <a:accent1>
        <a:srgbClr val="1954A6"/>
      </a:accent1>
      <a:accent2>
        <a:srgbClr val="5494E6"/>
      </a:accent2>
      <a:accent3>
        <a:srgbClr val="62922E"/>
      </a:accent3>
      <a:accent4>
        <a:srgbClr val="A2D16E"/>
      </a:accent4>
      <a:accent5>
        <a:srgbClr val="9D102D"/>
      </a:accent5>
      <a:accent6>
        <a:srgbClr val="E74769"/>
      </a:accent6>
      <a:hlink>
        <a:srgbClr val="1954A6"/>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resentationTemplate">
  <a:themeElements>
    <a:clrScheme name="Custom 1">
      <a:dk1>
        <a:srgbClr val="000000"/>
      </a:dk1>
      <a:lt1>
        <a:srgbClr val="FFFFFF"/>
      </a:lt1>
      <a:dk2>
        <a:srgbClr val="1F497D"/>
      </a:dk2>
      <a:lt2>
        <a:srgbClr val="EEECE1"/>
      </a:lt2>
      <a:accent1>
        <a:srgbClr val="1954A6"/>
      </a:accent1>
      <a:accent2>
        <a:srgbClr val="5494E6"/>
      </a:accent2>
      <a:accent3>
        <a:srgbClr val="62922E"/>
      </a:accent3>
      <a:accent4>
        <a:srgbClr val="A2D16E"/>
      </a:accent4>
      <a:accent5>
        <a:srgbClr val="9D102D"/>
      </a:accent5>
      <a:accent6>
        <a:srgbClr val="E74769"/>
      </a:accent6>
      <a:hlink>
        <a:srgbClr val="1954A6"/>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PresentationTemplate">
  <a:themeElements>
    <a:clrScheme name="Custom 1">
      <a:dk1>
        <a:srgbClr val="000000"/>
      </a:dk1>
      <a:lt1>
        <a:srgbClr val="FFFFFF"/>
      </a:lt1>
      <a:dk2>
        <a:srgbClr val="1F497D"/>
      </a:dk2>
      <a:lt2>
        <a:srgbClr val="EEECE1"/>
      </a:lt2>
      <a:accent1>
        <a:srgbClr val="1954A6"/>
      </a:accent1>
      <a:accent2>
        <a:srgbClr val="5494E6"/>
      </a:accent2>
      <a:accent3>
        <a:srgbClr val="62922E"/>
      </a:accent3>
      <a:accent4>
        <a:srgbClr val="A2D16E"/>
      </a:accent4>
      <a:accent5>
        <a:srgbClr val="9D102D"/>
      </a:accent5>
      <a:accent6>
        <a:srgbClr val="E74769"/>
      </a:accent6>
      <a:hlink>
        <a:srgbClr val="1954A6"/>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PresentationTemplate">
  <a:themeElements>
    <a:clrScheme name="Custom 1">
      <a:dk1>
        <a:srgbClr val="000000"/>
      </a:dk1>
      <a:lt1>
        <a:srgbClr val="FFFFFF"/>
      </a:lt1>
      <a:dk2>
        <a:srgbClr val="1F497D"/>
      </a:dk2>
      <a:lt2>
        <a:srgbClr val="EEECE1"/>
      </a:lt2>
      <a:accent1>
        <a:srgbClr val="1954A6"/>
      </a:accent1>
      <a:accent2>
        <a:srgbClr val="5494E6"/>
      </a:accent2>
      <a:accent3>
        <a:srgbClr val="62922E"/>
      </a:accent3>
      <a:accent4>
        <a:srgbClr val="A2D16E"/>
      </a:accent4>
      <a:accent5>
        <a:srgbClr val="9D102D"/>
      </a:accent5>
      <a:accent6>
        <a:srgbClr val="E74769"/>
      </a:accent6>
      <a:hlink>
        <a:srgbClr val="1954A6"/>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pres-mall-en-16x9-2019-10-31</Template>
  <TotalTime>317</TotalTime>
  <Words>2677</Words>
  <Application>Microsoft Office PowerPoint</Application>
  <PresentationFormat>Widescreen</PresentationFormat>
  <Paragraphs>341</Paragraphs>
  <Slides>30</Slides>
  <Notes>18</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30</vt:i4>
      </vt:variant>
    </vt:vector>
  </HeadingPairs>
  <TitlesOfParts>
    <vt:vector size="42" baseType="lpstr">
      <vt:lpstr>-apple-system</vt:lpstr>
      <vt:lpstr>Arial</vt:lpstr>
      <vt:lpstr>Calibri</vt:lpstr>
      <vt:lpstr>Calibri Light</vt:lpstr>
      <vt:lpstr>Cambria Math</vt:lpstr>
      <vt:lpstr>Wingdings</vt:lpstr>
      <vt:lpstr>SLU mallsidor</vt:lpstr>
      <vt:lpstr>PresentationTemplate</vt:lpstr>
      <vt:lpstr>Office Theme</vt:lpstr>
      <vt:lpstr>1_PresentationTemplate</vt:lpstr>
      <vt:lpstr>2_PresentationTemplate</vt:lpstr>
      <vt:lpstr>3_PresentationTemplate</vt:lpstr>
      <vt:lpstr> Life cycle assessment using a suite of open-source python tools</vt:lpstr>
      <vt:lpstr>About</vt:lpstr>
      <vt:lpstr>Agenda</vt:lpstr>
      <vt:lpstr>Industrial Ecology’s 3 main methods</vt:lpstr>
      <vt:lpstr>Historic tools &amp; software – for MFA</vt:lpstr>
      <vt:lpstr>Historic tools &amp; software – for LCA</vt:lpstr>
      <vt:lpstr>Historic tools &amp; software – for IOA</vt:lpstr>
      <vt:lpstr>Limitations of classic tools </vt:lpstr>
      <vt:lpstr>A community effort to change things…</vt:lpstr>
      <vt:lpstr>A community effort to change things…IOA</vt:lpstr>
      <vt:lpstr>A community effort to change things… MFA</vt:lpstr>
      <vt:lpstr>A community effort to change things… LCA</vt:lpstr>
      <vt:lpstr>bw2 in short</vt:lpstr>
      <vt:lpstr>From bw2 to bw25</vt:lpstr>
      <vt:lpstr>A community effort to change things… LCA</vt:lpstr>
      <vt:lpstr>Industrial Ecology Dashboard</vt:lpstr>
      <vt:lpstr>My journey in all this?</vt:lpstr>
      <vt:lpstr>Part 2 – Examples of how we’ve used brightway</vt:lpstr>
      <vt:lpstr>On-farm energy modelling coupled to LCA</vt:lpstr>
      <vt:lpstr>On-farm energy modelling coupled to LCA</vt:lpstr>
      <vt:lpstr>Many product LCAs &amp; dynamic material flow analysis</vt:lpstr>
      <vt:lpstr>Many product LCAs &amp; dynamic material flow analysis</vt:lpstr>
      <vt:lpstr>Many product LCAs &amp; dynamic material flow analysis</vt:lpstr>
      <vt:lpstr>Many product LCAs &amp; dynamic material flow analysis</vt:lpstr>
      <vt:lpstr>Parametrized LCA, with GSA and DTs</vt:lpstr>
      <vt:lpstr>Parametrized LCA, with GSA and DTs</vt:lpstr>
      <vt:lpstr>Parametrized LCA, with GSA and DTs</vt:lpstr>
      <vt:lpstr>Time dependent LCA for straw management</vt:lpstr>
      <vt:lpstr>Interactive LCA results for project website</vt:lpstr>
      <vt:lpstr>Part 3 – Questions / Tutorials / Demo / Getting started</vt:lpstr>
    </vt:vector>
  </TitlesOfParts>
  <Company>SLU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Pres-mall-en-16x9-2019-10-29 Read this before creating your presentation</dc:title>
  <dc:creator>Anders Roos</dc:creator>
  <cp:lastModifiedBy>Elias Azzi</cp:lastModifiedBy>
  <cp:revision>1</cp:revision>
  <dcterms:created xsi:type="dcterms:W3CDTF">2020-10-12T18:47:56Z</dcterms:created>
  <dcterms:modified xsi:type="dcterms:W3CDTF">2022-11-08T13:40:29Z</dcterms:modified>
</cp:coreProperties>
</file>